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 id="2147483779" r:id="rId2"/>
    <p:sldMasterId id="2147483742" r:id="rId3"/>
  </p:sldMasterIdLst>
  <p:notesMasterIdLst>
    <p:notesMasterId r:id="rId35"/>
  </p:notesMasterIdLst>
  <p:handoutMasterIdLst>
    <p:handoutMasterId r:id="rId36"/>
  </p:handoutMasterIdLst>
  <p:sldIdLst>
    <p:sldId id="645" r:id="rId4"/>
    <p:sldId id="683" r:id="rId5"/>
    <p:sldId id="680" r:id="rId6"/>
    <p:sldId id="693" r:id="rId7"/>
    <p:sldId id="676" r:id="rId8"/>
    <p:sldId id="728" r:id="rId9"/>
    <p:sldId id="677" r:id="rId10"/>
    <p:sldId id="710" r:id="rId11"/>
    <p:sldId id="712" r:id="rId12"/>
    <p:sldId id="711" r:id="rId13"/>
    <p:sldId id="713" r:id="rId14"/>
    <p:sldId id="714" r:id="rId15"/>
    <p:sldId id="715" r:id="rId16"/>
    <p:sldId id="716" r:id="rId17"/>
    <p:sldId id="717" r:id="rId18"/>
    <p:sldId id="718" r:id="rId19"/>
    <p:sldId id="719" r:id="rId20"/>
    <p:sldId id="709" r:id="rId21"/>
    <p:sldId id="706" r:id="rId22"/>
    <p:sldId id="720" r:id="rId23"/>
    <p:sldId id="708" r:id="rId24"/>
    <p:sldId id="723" r:id="rId25"/>
    <p:sldId id="725" r:id="rId26"/>
    <p:sldId id="724" r:id="rId27"/>
    <p:sldId id="726" r:id="rId28"/>
    <p:sldId id="688" r:id="rId29"/>
    <p:sldId id="727" r:id="rId30"/>
    <p:sldId id="721" r:id="rId31"/>
    <p:sldId id="722" r:id="rId32"/>
    <p:sldId id="705" r:id="rId33"/>
    <p:sldId id="674" r:id="rId34"/>
  </p:sldIdLst>
  <p:sldSz cx="9144000" cy="5143500" type="screen16x9"/>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524">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49" autoAdjust="0"/>
    <p:restoredTop sz="96320" autoAdjust="0"/>
  </p:normalViewPr>
  <p:slideViewPr>
    <p:cSldViewPr>
      <p:cViewPr varScale="1">
        <p:scale>
          <a:sx n="116" d="100"/>
          <a:sy n="116" d="100"/>
        </p:scale>
        <p:origin x="744" y="108"/>
      </p:cViewPr>
      <p:guideLst>
        <p:guide orient="horz" pos="1524"/>
        <p:guide pos="2880"/>
      </p:guideLst>
    </p:cSldViewPr>
  </p:slideViewPr>
  <p:outlineViewPr>
    <p:cViewPr>
      <p:scale>
        <a:sx n="33" d="100"/>
        <a:sy n="33" d="100"/>
      </p:scale>
      <p:origin x="0" y="48666"/>
    </p:cViewPr>
  </p:outlineViewPr>
  <p:notesTextViewPr>
    <p:cViewPr>
      <p:scale>
        <a:sx n="100" d="100"/>
        <a:sy n="100" d="100"/>
      </p:scale>
      <p:origin x="0" y="0"/>
    </p:cViewPr>
  </p:notesTextViewPr>
  <p:sorterViewPr>
    <p:cViewPr>
      <p:scale>
        <a:sx n="66" d="100"/>
        <a:sy n="66" d="100"/>
      </p:scale>
      <p:origin x="0" y="0"/>
    </p:cViewPr>
  </p:sorterViewPr>
  <p:notesViewPr>
    <p:cSldViewPr>
      <p:cViewPr>
        <p:scale>
          <a:sx n="90" d="100"/>
          <a:sy n="90" d="100"/>
        </p:scale>
        <p:origin x="6488" y="236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36D2BD-DB85-1468-DA17-05094C773145}"/>
              </a:ext>
            </a:extLst>
          </p:cNvPr>
          <p:cNvSpPr>
            <a:spLocks noGrp="1"/>
          </p:cNvSpPr>
          <p:nvPr>
            <p:ph type="hdr" sz="quarter"/>
          </p:nvPr>
        </p:nvSpPr>
        <p:spPr>
          <a:xfrm>
            <a:off x="0" y="0"/>
            <a:ext cx="3038475" cy="465138"/>
          </a:xfrm>
          <a:prstGeom prst="rect">
            <a:avLst/>
          </a:prstGeom>
        </p:spPr>
        <p:txBody>
          <a:bodyPr vert="horz" lIns="93164" tIns="46582" rIns="93164" bIns="46582" rtlCol="0"/>
          <a:lstStyle>
            <a:lvl1pPr algn="l" eaLnBrk="1" fontAlgn="auto" hangingPunct="1">
              <a:spcBef>
                <a:spcPts val="0"/>
              </a:spcBef>
              <a:spcAft>
                <a:spcPts val="0"/>
              </a:spcAft>
              <a:defRPr sz="1200" dirty="0">
                <a:latin typeface="Arial" panose="020B0604020202020204" pitchFamily="34" charset="0"/>
                <a:cs typeface="+mn-cs"/>
              </a:defRPr>
            </a:lvl1pPr>
          </a:lstStyle>
          <a:p>
            <a:pPr>
              <a:defRPr/>
            </a:pPr>
            <a:endParaRPr lang="en-US"/>
          </a:p>
        </p:txBody>
      </p:sp>
      <p:sp>
        <p:nvSpPr>
          <p:cNvPr id="3" name="Date Placeholder 2">
            <a:extLst>
              <a:ext uri="{FF2B5EF4-FFF2-40B4-BE49-F238E27FC236}">
                <a16:creationId xmlns:a16="http://schemas.microsoft.com/office/drawing/2014/main" id="{00278FF2-A250-BEAE-263F-7B38D091BDEC}"/>
              </a:ext>
            </a:extLst>
          </p:cNvPr>
          <p:cNvSpPr>
            <a:spLocks noGrp="1"/>
          </p:cNvSpPr>
          <p:nvPr>
            <p:ph type="dt" sz="quarter" idx="1"/>
          </p:nvPr>
        </p:nvSpPr>
        <p:spPr>
          <a:xfrm>
            <a:off x="3970338" y="0"/>
            <a:ext cx="3038475" cy="465138"/>
          </a:xfrm>
          <a:prstGeom prst="rect">
            <a:avLst/>
          </a:prstGeom>
        </p:spPr>
        <p:txBody>
          <a:bodyPr vert="horz" lIns="93164" tIns="46582" rIns="93164" bIns="46582" rtlCol="0"/>
          <a:lstStyle>
            <a:lvl1pPr algn="r" eaLnBrk="1" fontAlgn="auto" hangingPunct="1">
              <a:spcBef>
                <a:spcPts val="0"/>
              </a:spcBef>
              <a:spcAft>
                <a:spcPts val="0"/>
              </a:spcAft>
              <a:defRPr sz="1200">
                <a:latin typeface="Arial" panose="020B0604020202020204" pitchFamily="34" charset="0"/>
                <a:cs typeface="+mn-cs"/>
              </a:defRPr>
            </a:lvl1pPr>
          </a:lstStyle>
          <a:p>
            <a:pPr>
              <a:defRPr/>
            </a:pPr>
            <a:fld id="{833BC933-42CC-4A4F-B2E0-7DF670C8B6D5}" type="datetimeFigureOut">
              <a:rPr lang="en-US"/>
              <a:pPr>
                <a:defRPr/>
              </a:pPr>
              <a:t>6/14/2026</a:t>
            </a:fld>
            <a:endParaRPr lang="en-US" dirty="0"/>
          </a:p>
        </p:txBody>
      </p:sp>
      <p:sp>
        <p:nvSpPr>
          <p:cNvPr id="4" name="Footer Placeholder 3">
            <a:extLst>
              <a:ext uri="{FF2B5EF4-FFF2-40B4-BE49-F238E27FC236}">
                <a16:creationId xmlns:a16="http://schemas.microsoft.com/office/drawing/2014/main" id="{4F748623-4D7A-08BB-9A43-440435824F5B}"/>
              </a:ext>
            </a:extLst>
          </p:cNvPr>
          <p:cNvSpPr>
            <a:spLocks noGrp="1"/>
          </p:cNvSpPr>
          <p:nvPr>
            <p:ph type="ftr" sz="quarter" idx="2"/>
          </p:nvPr>
        </p:nvSpPr>
        <p:spPr>
          <a:xfrm>
            <a:off x="0" y="8839200"/>
            <a:ext cx="7010400" cy="455613"/>
          </a:xfrm>
          <a:prstGeom prst="rect">
            <a:avLst/>
          </a:prstGeom>
        </p:spPr>
        <p:txBody>
          <a:bodyPr vert="horz" lIns="93164" tIns="46582" rIns="93164" bIns="46582" rtlCol="0" anchor="b"/>
          <a:lstStyle>
            <a:lvl1pPr algn="ctr" eaLnBrk="1" fontAlgn="auto" hangingPunct="1">
              <a:spcBef>
                <a:spcPts val="0"/>
              </a:spcBef>
              <a:spcAft>
                <a:spcPts val="0"/>
              </a:spcAft>
              <a:defRPr sz="1200" dirty="0">
                <a:latin typeface="Arial" panose="020B0604020202020204" pitchFamily="34" charset="0"/>
                <a:cs typeface="+mn-cs"/>
              </a:defRPr>
            </a:lvl1pPr>
          </a:lstStyle>
          <a:p>
            <a:pPr>
              <a:defRPr/>
            </a:pPr>
            <a:r>
              <a:rPr lang="en-US" altLang="en-US"/>
              <a:t>All materials © Copyright 2016 KP Law, P.C.  All rights reserved.</a:t>
            </a:r>
            <a:endParaRPr lang="en-US"/>
          </a:p>
        </p:txBody>
      </p:sp>
      <p:sp>
        <p:nvSpPr>
          <p:cNvPr id="5" name="Slide Number Placeholder 4">
            <a:extLst>
              <a:ext uri="{FF2B5EF4-FFF2-40B4-BE49-F238E27FC236}">
                <a16:creationId xmlns:a16="http://schemas.microsoft.com/office/drawing/2014/main" id="{938288D0-A606-D905-D296-307E23BD9E46}"/>
              </a:ext>
            </a:extLst>
          </p:cNvPr>
          <p:cNvSpPr>
            <a:spLocks noGrp="1"/>
          </p:cNvSpPr>
          <p:nvPr>
            <p:ph type="sldNum" sz="quarter" idx="3"/>
          </p:nvPr>
        </p:nvSpPr>
        <p:spPr>
          <a:xfrm>
            <a:off x="3970338" y="8829675"/>
            <a:ext cx="3038475" cy="465138"/>
          </a:xfrm>
          <a:prstGeom prst="rect">
            <a:avLst/>
          </a:prstGeom>
        </p:spPr>
        <p:txBody>
          <a:bodyPr vert="horz" wrap="square" lIns="93164" tIns="46582" rIns="93164" bIns="46582"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9144274F-351E-4CB5-8130-166F3BAD9867}"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086392-AC0D-98AE-9B68-9A0E907FF766}"/>
              </a:ext>
            </a:extLst>
          </p:cNvPr>
          <p:cNvSpPr>
            <a:spLocks noGrp="1"/>
          </p:cNvSpPr>
          <p:nvPr>
            <p:ph type="hdr" sz="quarter"/>
          </p:nvPr>
        </p:nvSpPr>
        <p:spPr>
          <a:xfrm>
            <a:off x="0" y="0"/>
            <a:ext cx="3038475" cy="465138"/>
          </a:xfrm>
          <a:prstGeom prst="rect">
            <a:avLst/>
          </a:prstGeom>
        </p:spPr>
        <p:txBody>
          <a:bodyPr vert="horz" lIns="93164" tIns="46582" rIns="93164" bIns="46582" rtlCol="0"/>
          <a:lstStyle>
            <a:lvl1pPr algn="l" eaLnBrk="1" fontAlgn="auto" hangingPunct="1">
              <a:spcBef>
                <a:spcPts val="0"/>
              </a:spcBef>
              <a:spcAft>
                <a:spcPts val="0"/>
              </a:spcAft>
              <a:defRPr sz="1200" b="0" i="0" dirty="0">
                <a:latin typeface="Arial" panose="020B0604020202020204" pitchFamily="34" charset="0"/>
                <a:cs typeface="+mn-cs"/>
              </a:defRPr>
            </a:lvl1pPr>
          </a:lstStyle>
          <a:p>
            <a:pPr>
              <a:defRPr/>
            </a:pPr>
            <a:endParaRPr lang="en-US"/>
          </a:p>
        </p:txBody>
      </p:sp>
      <p:sp>
        <p:nvSpPr>
          <p:cNvPr id="3" name="Date Placeholder 2">
            <a:extLst>
              <a:ext uri="{FF2B5EF4-FFF2-40B4-BE49-F238E27FC236}">
                <a16:creationId xmlns:a16="http://schemas.microsoft.com/office/drawing/2014/main" id="{A9891812-4FA0-C143-9479-AC02606B43B5}"/>
              </a:ext>
            </a:extLst>
          </p:cNvPr>
          <p:cNvSpPr>
            <a:spLocks noGrp="1"/>
          </p:cNvSpPr>
          <p:nvPr>
            <p:ph type="dt" idx="1"/>
          </p:nvPr>
        </p:nvSpPr>
        <p:spPr>
          <a:xfrm>
            <a:off x="3970338" y="0"/>
            <a:ext cx="3038475" cy="465138"/>
          </a:xfrm>
          <a:prstGeom prst="rect">
            <a:avLst/>
          </a:prstGeom>
        </p:spPr>
        <p:txBody>
          <a:bodyPr vert="horz" lIns="93164" tIns="46582" rIns="93164" bIns="46582" rtlCol="0"/>
          <a:lstStyle>
            <a:lvl1pPr algn="r" eaLnBrk="1" fontAlgn="auto" hangingPunct="1">
              <a:spcBef>
                <a:spcPts val="0"/>
              </a:spcBef>
              <a:spcAft>
                <a:spcPts val="0"/>
              </a:spcAft>
              <a:defRPr sz="1200" b="0" i="0" smtClean="0">
                <a:latin typeface="Arial" panose="020B0604020202020204" pitchFamily="34" charset="0"/>
                <a:cs typeface="+mn-cs"/>
              </a:defRPr>
            </a:lvl1pPr>
          </a:lstStyle>
          <a:p>
            <a:pPr>
              <a:defRPr/>
            </a:pPr>
            <a:fld id="{DF494545-AFCE-4E72-AD90-CC0003019B46}" type="datetimeFigureOut">
              <a:rPr lang="en-US"/>
              <a:pPr>
                <a:defRPr/>
              </a:pPr>
              <a:t>6/14/2026</a:t>
            </a:fld>
            <a:endParaRPr lang="en-US" dirty="0"/>
          </a:p>
        </p:txBody>
      </p:sp>
      <p:sp>
        <p:nvSpPr>
          <p:cNvPr id="4" name="Slide Image Placeholder 3">
            <a:extLst>
              <a:ext uri="{FF2B5EF4-FFF2-40B4-BE49-F238E27FC236}">
                <a16:creationId xmlns:a16="http://schemas.microsoft.com/office/drawing/2014/main" id="{074B029C-F27B-6E64-1327-53823FDFE9FE}"/>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4" tIns="46582" rIns="93164" bIns="46582" rtlCol="0" anchor="ctr"/>
          <a:lstStyle/>
          <a:p>
            <a:pPr lvl="0"/>
            <a:endParaRPr lang="en-US" noProof="0" dirty="0"/>
          </a:p>
        </p:txBody>
      </p:sp>
      <p:sp>
        <p:nvSpPr>
          <p:cNvPr id="5" name="Notes Placeholder 4">
            <a:extLst>
              <a:ext uri="{FF2B5EF4-FFF2-40B4-BE49-F238E27FC236}">
                <a16:creationId xmlns:a16="http://schemas.microsoft.com/office/drawing/2014/main" id="{21EBA858-FC3E-5B1E-B058-DBD7D73ECD91}"/>
              </a:ext>
            </a:extLst>
          </p:cNvPr>
          <p:cNvSpPr>
            <a:spLocks noGrp="1"/>
          </p:cNvSpPr>
          <p:nvPr>
            <p:ph type="body" sz="quarter" idx="3"/>
          </p:nvPr>
        </p:nvSpPr>
        <p:spPr>
          <a:xfrm>
            <a:off x="701675" y="4416425"/>
            <a:ext cx="5607050" cy="4183063"/>
          </a:xfrm>
          <a:prstGeom prst="rect">
            <a:avLst/>
          </a:prstGeom>
        </p:spPr>
        <p:txBody>
          <a:bodyPr vert="horz" lIns="93164" tIns="46582" rIns="93164" bIns="46582"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C8E54D95-CC7A-AA23-5E53-EB8CA5176C1B}"/>
              </a:ext>
            </a:extLst>
          </p:cNvPr>
          <p:cNvSpPr>
            <a:spLocks noGrp="1"/>
          </p:cNvSpPr>
          <p:nvPr>
            <p:ph type="ftr" sz="quarter" idx="4"/>
          </p:nvPr>
        </p:nvSpPr>
        <p:spPr>
          <a:xfrm>
            <a:off x="0" y="8829675"/>
            <a:ext cx="3038475" cy="465138"/>
          </a:xfrm>
          <a:prstGeom prst="rect">
            <a:avLst/>
          </a:prstGeom>
        </p:spPr>
        <p:txBody>
          <a:bodyPr vert="horz" lIns="93164" tIns="46582" rIns="93164" bIns="46582" rtlCol="0" anchor="b"/>
          <a:lstStyle>
            <a:lvl1pPr algn="l" eaLnBrk="1" fontAlgn="auto" hangingPunct="1">
              <a:spcBef>
                <a:spcPts val="0"/>
              </a:spcBef>
              <a:spcAft>
                <a:spcPts val="0"/>
              </a:spcAft>
              <a:defRPr sz="1200" b="0" i="0" dirty="0">
                <a:latin typeface="Arial" panose="020B0604020202020204" pitchFamily="34" charset="0"/>
                <a:cs typeface="+mn-cs"/>
              </a:defRPr>
            </a:lvl1pPr>
          </a:lstStyle>
          <a:p>
            <a:pPr>
              <a:defRPr/>
            </a:pPr>
            <a:r>
              <a:rPr lang="en-US"/>
              <a:t>All materials © Copyright 2016 KP Law, P.C.  All rights reserved.</a:t>
            </a:r>
          </a:p>
        </p:txBody>
      </p:sp>
      <p:sp>
        <p:nvSpPr>
          <p:cNvPr id="7" name="Slide Number Placeholder 6">
            <a:extLst>
              <a:ext uri="{FF2B5EF4-FFF2-40B4-BE49-F238E27FC236}">
                <a16:creationId xmlns:a16="http://schemas.microsoft.com/office/drawing/2014/main" id="{3FFAC245-5D05-F926-CB23-D970BBE7B126}"/>
              </a:ext>
            </a:extLst>
          </p:cNvPr>
          <p:cNvSpPr>
            <a:spLocks noGrp="1"/>
          </p:cNvSpPr>
          <p:nvPr>
            <p:ph type="sldNum" sz="quarter" idx="5"/>
          </p:nvPr>
        </p:nvSpPr>
        <p:spPr>
          <a:xfrm>
            <a:off x="3970338" y="8829675"/>
            <a:ext cx="3038475" cy="465138"/>
          </a:xfrm>
          <a:prstGeom prst="rect">
            <a:avLst/>
          </a:prstGeom>
        </p:spPr>
        <p:txBody>
          <a:bodyPr vert="horz" wrap="square" lIns="93164" tIns="46582" rIns="93164" bIns="46582" numCol="1" anchor="b" anchorCtr="0" compatLnSpc="1">
            <a:prstTxWarp prst="textNoShape">
              <a:avLst/>
            </a:prstTxWarp>
          </a:bodyPr>
          <a:lstStyle>
            <a:lvl1pPr algn="r" eaLnBrk="1" hangingPunct="1">
              <a:defRPr sz="1200" b="0" i="0" smtClean="0">
                <a:latin typeface="Arial" panose="020B0604020202020204" pitchFamily="34" charset="0"/>
              </a:defRPr>
            </a:lvl1pPr>
          </a:lstStyle>
          <a:p>
            <a:pPr>
              <a:defRPr/>
            </a:pPr>
            <a:fld id="{AE48C179-E66C-4652-99DE-8442CEB401D3}"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5C96315D-3CD1-B931-8638-3F0D525D2D1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2F524E64-331F-ADF8-A25F-98F7A1BF9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a:extLst>
              <a:ext uri="{FF2B5EF4-FFF2-40B4-BE49-F238E27FC236}">
                <a16:creationId xmlns:a16="http://schemas.microsoft.com/office/drawing/2014/main" id="{D8AD99C1-1971-90B4-9E31-1719C00038BC}"/>
              </a:ext>
            </a:extLst>
          </p:cNvPr>
          <p:cNvSpPr>
            <a:spLocks noGrp="1"/>
          </p:cNvSpPr>
          <p:nvPr>
            <p:ph type="ftr" sz="quarter" idx="4"/>
          </p:nvPr>
        </p:nvSpPr>
        <p:spPr/>
        <p:txBody>
          <a:bodyPr/>
          <a:lstStyle/>
          <a:p>
            <a:pPr>
              <a:defRPr/>
            </a:pPr>
            <a:r>
              <a:rPr lang="en-US"/>
              <a:t>All materials © Copyright 2016 KP Law, P.C.  All rights reserved.</a:t>
            </a:r>
          </a:p>
        </p:txBody>
      </p:sp>
      <p:sp>
        <p:nvSpPr>
          <p:cNvPr id="23557" name="Slide Number Placeholder 4">
            <a:extLst>
              <a:ext uri="{FF2B5EF4-FFF2-40B4-BE49-F238E27FC236}">
                <a16:creationId xmlns:a16="http://schemas.microsoft.com/office/drawing/2014/main" id="{B049BFD2-D384-F242-1C66-FC9C62C07B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A04846C-8F8B-4327-AC1C-A66779E1F2AE}" type="slidenum">
              <a:rPr lang="en-US" altLang="en-US"/>
              <a:pPr/>
              <a:t>7</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P_Phot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D9E7612-B77B-19DE-DEE4-72F0FF66BA3F}"/>
              </a:ext>
            </a:extLst>
          </p:cNvPr>
          <p:cNvPicPr>
            <a:picLocks noChangeAspect="1"/>
          </p:cNvPicPr>
          <p:nvPr userDrawn="1"/>
        </p:nvPicPr>
        <p:blipFill>
          <a:blip r:embed="rId2"/>
          <a:stretch>
            <a:fillRect/>
          </a:stretch>
        </p:blipFill>
        <p:spPr>
          <a:xfrm>
            <a:off x="7943850" y="4781550"/>
            <a:ext cx="842963" cy="133350"/>
          </a:xfrm>
          <a:prstGeom prst="rect">
            <a:avLst/>
          </a:prstGeom>
        </p:spPr>
      </p:pic>
      <p:sp>
        <p:nvSpPr>
          <p:cNvPr id="5" name="Picture Placeholder 4"/>
          <p:cNvSpPr>
            <a:spLocks noGrp="1"/>
          </p:cNvSpPr>
          <p:nvPr>
            <p:ph type="pic" sz="quarter" idx="10"/>
          </p:nvPr>
        </p:nvSpPr>
        <p:spPr>
          <a:xfrm>
            <a:off x="4343400" y="404"/>
            <a:ext cx="4800600" cy="5143095"/>
          </a:xfrm>
          <a:prstGeom prst="rect">
            <a:avLst/>
          </a:prstGeom>
        </p:spPr>
        <p:txBody>
          <a:bodyPr/>
          <a:lstStyle>
            <a:lvl1pPr marL="0" indent="0">
              <a:buFontTx/>
              <a:buNone/>
              <a:defRPr/>
            </a:lvl1pPr>
          </a:lstStyle>
          <a:p>
            <a:pPr lvl="0"/>
            <a:endParaRPr lang="en-US" noProof="0"/>
          </a:p>
        </p:txBody>
      </p:sp>
      <p:sp>
        <p:nvSpPr>
          <p:cNvPr id="7" name="Text Placeholder 6"/>
          <p:cNvSpPr>
            <a:spLocks noGrp="1"/>
          </p:cNvSpPr>
          <p:nvPr>
            <p:ph type="body" sz="quarter" idx="11"/>
          </p:nvPr>
        </p:nvSpPr>
        <p:spPr>
          <a:xfrm>
            <a:off x="457200" y="1885950"/>
            <a:ext cx="3352800" cy="304800"/>
          </a:xfrm>
          <a:prstGeom prst="rect">
            <a:avLst/>
          </a:prstGeom>
        </p:spPr>
        <p:txBody>
          <a:bodyPr/>
          <a:lstStyle>
            <a:lvl1pPr marL="0" indent="0">
              <a:buFontTx/>
              <a:buNone/>
              <a:defRPr sz="1600">
                <a:solidFill>
                  <a:schemeClr val="accent2"/>
                </a:solidFill>
              </a:defRPr>
            </a:lvl1pPr>
            <a:lvl2pPr marL="205978" indent="0">
              <a:buFontTx/>
              <a:buNone/>
              <a:defRPr/>
            </a:lvl2pPr>
            <a:lvl3pPr marL="410766" indent="0">
              <a:buFontTx/>
              <a:buNone/>
              <a:defRPr/>
            </a:lvl3pPr>
            <a:lvl4pPr marL="616744" indent="0">
              <a:buFontTx/>
              <a:buNone/>
              <a:defRPr/>
            </a:lvl4pPr>
            <a:lvl5pPr marL="788194" indent="0">
              <a:buFontTx/>
              <a:buNone/>
              <a:defRPr/>
            </a:lvl5pPr>
          </a:lstStyle>
          <a:p>
            <a:pPr lvl="0"/>
            <a:r>
              <a:rPr lang="en-US"/>
              <a:t>Click to edit Master text styles</a:t>
            </a:r>
          </a:p>
        </p:txBody>
      </p:sp>
      <p:sp>
        <p:nvSpPr>
          <p:cNvPr id="11" name="Text Placeholder 6"/>
          <p:cNvSpPr>
            <a:spLocks noGrp="1"/>
          </p:cNvSpPr>
          <p:nvPr>
            <p:ph type="body" sz="quarter" idx="12"/>
          </p:nvPr>
        </p:nvSpPr>
        <p:spPr>
          <a:xfrm>
            <a:off x="457200" y="3238232"/>
            <a:ext cx="3352800" cy="304800"/>
          </a:xfrm>
          <a:prstGeom prst="rect">
            <a:avLst/>
          </a:prstGeom>
        </p:spPr>
        <p:txBody>
          <a:bodyPr/>
          <a:lstStyle>
            <a:lvl1pPr marL="0" indent="0">
              <a:buFontTx/>
              <a:buNone/>
              <a:defRPr sz="1600">
                <a:solidFill>
                  <a:schemeClr val="accent2"/>
                </a:solidFill>
              </a:defRPr>
            </a:lvl1pPr>
            <a:lvl2pPr marL="205978" indent="0">
              <a:buFontTx/>
              <a:buNone/>
              <a:defRPr/>
            </a:lvl2pPr>
            <a:lvl3pPr marL="410766" indent="0">
              <a:buFontTx/>
              <a:buNone/>
              <a:defRPr/>
            </a:lvl3pPr>
            <a:lvl4pPr marL="616744" indent="0">
              <a:buFontTx/>
              <a:buNone/>
              <a:defRPr/>
            </a:lvl4pPr>
            <a:lvl5pPr marL="788194" indent="0">
              <a:buFontTx/>
              <a:buNone/>
              <a:defRPr/>
            </a:lvl5pPr>
          </a:lstStyle>
          <a:p>
            <a:pPr lvl="0"/>
            <a:r>
              <a:rPr lang="en-US"/>
              <a:t>Click to edit Master text styles</a:t>
            </a:r>
          </a:p>
        </p:txBody>
      </p:sp>
      <p:sp>
        <p:nvSpPr>
          <p:cNvPr id="13" name="Text Placeholder 12"/>
          <p:cNvSpPr>
            <a:spLocks noGrp="1"/>
          </p:cNvSpPr>
          <p:nvPr>
            <p:ph type="body" sz="quarter" idx="13"/>
          </p:nvPr>
        </p:nvSpPr>
        <p:spPr>
          <a:xfrm>
            <a:off x="457200" y="2266950"/>
            <a:ext cx="3200400" cy="838200"/>
          </a:xfrm>
          <a:prstGeom prst="rect">
            <a:avLst/>
          </a:prstGeom>
        </p:spPr>
        <p:txBody>
          <a:bodyPr/>
          <a:lstStyle>
            <a:lvl1pPr marL="0" indent="0">
              <a:buFontTx/>
              <a:buNone/>
              <a:defRPr sz="1200">
                <a:solidFill>
                  <a:schemeClr val="tx2"/>
                </a:solidFill>
              </a:defRPr>
            </a:lvl1pPr>
            <a:lvl2pPr marL="205978" indent="0">
              <a:buFontTx/>
              <a:buNone/>
              <a:defRPr sz="1200"/>
            </a:lvl2pPr>
            <a:lvl3pPr marL="410766" indent="0">
              <a:buFontTx/>
              <a:buNone/>
              <a:defRPr sz="1200"/>
            </a:lvl3pPr>
            <a:lvl4pPr marL="616744" indent="0">
              <a:buFontTx/>
              <a:buNone/>
              <a:defRPr sz="1200"/>
            </a:lvl4pPr>
            <a:lvl5pPr marL="788194" indent="0">
              <a:buFontTx/>
              <a:buNone/>
              <a:defRPr sz="1200"/>
            </a:lvl5pPr>
          </a:lstStyle>
          <a:p>
            <a:pPr lvl="0"/>
            <a:r>
              <a:rPr lang="en-US" dirty="0"/>
              <a:t>Click to edit Master text styles</a:t>
            </a:r>
          </a:p>
        </p:txBody>
      </p:sp>
      <p:sp>
        <p:nvSpPr>
          <p:cNvPr id="14" name="Text Placeholder 12"/>
          <p:cNvSpPr>
            <a:spLocks noGrp="1"/>
          </p:cNvSpPr>
          <p:nvPr>
            <p:ph type="body" sz="quarter" idx="14"/>
          </p:nvPr>
        </p:nvSpPr>
        <p:spPr>
          <a:xfrm>
            <a:off x="457200" y="3643466"/>
            <a:ext cx="3200400" cy="838200"/>
          </a:xfrm>
          <a:prstGeom prst="rect">
            <a:avLst/>
          </a:prstGeom>
        </p:spPr>
        <p:txBody>
          <a:bodyPr/>
          <a:lstStyle>
            <a:lvl1pPr marL="0" indent="0">
              <a:buFontTx/>
              <a:buNone/>
              <a:defRPr sz="1200">
                <a:solidFill>
                  <a:schemeClr val="tx2"/>
                </a:solidFill>
              </a:defRPr>
            </a:lvl1pPr>
            <a:lvl2pPr marL="205978" indent="0">
              <a:buFontTx/>
              <a:buNone/>
              <a:defRPr sz="1200"/>
            </a:lvl2pPr>
            <a:lvl3pPr marL="410766" indent="0">
              <a:buFontTx/>
              <a:buNone/>
              <a:defRPr sz="1200"/>
            </a:lvl3pPr>
            <a:lvl4pPr marL="616744" indent="0">
              <a:buFontTx/>
              <a:buNone/>
              <a:defRPr sz="1200"/>
            </a:lvl4pPr>
            <a:lvl5pPr marL="788194" indent="0">
              <a:buFontTx/>
              <a:buNone/>
              <a:defRPr sz="1200"/>
            </a:lvl5pPr>
          </a:lstStyle>
          <a:p>
            <a:pPr lvl="0"/>
            <a:r>
              <a:rPr lang="en-US" dirty="0"/>
              <a:t>Click to edit Master text styles</a:t>
            </a:r>
          </a:p>
        </p:txBody>
      </p:sp>
      <p:sp>
        <p:nvSpPr>
          <p:cNvPr id="19" name="Content Placeholder 18"/>
          <p:cNvSpPr>
            <a:spLocks noGrp="1"/>
          </p:cNvSpPr>
          <p:nvPr>
            <p:ph sz="quarter" idx="15"/>
          </p:nvPr>
        </p:nvSpPr>
        <p:spPr>
          <a:xfrm>
            <a:off x="457200" y="666750"/>
            <a:ext cx="3581400" cy="914400"/>
          </a:xfrm>
          <a:prstGeom prst="rect">
            <a:avLst/>
          </a:prstGeom>
        </p:spPr>
        <p:txBody>
          <a:bodyPr/>
          <a:lstStyle>
            <a:lvl1pPr marL="0" indent="0">
              <a:buFontTx/>
              <a:buNone/>
              <a:defRPr sz="3000">
                <a:latin typeface="Besley Medium" pitchFamily="2" charset="77"/>
                <a:ea typeface="Besley Medium" pitchFamily="2" charset="77"/>
              </a:defRPr>
            </a:lvl1pPr>
            <a:lvl2pPr marL="205978" indent="0">
              <a:buFontTx/>
              <a:buNone/>
              <a:defRPr/>
            </a:lvl2pPr>
            <a:lvl3pPr marL="410766" indent="0">
              <a:buFontTx/>
              <a:buNone/>
              <a:defRPr/>
            </a:lvl3pPr>
            <a:lvl4pPr marL="616744" indent="0">
              <a:buFontTx/>
              <a:buNone/>
              <a:defRPr/>
            </a:lvl4pPr>
            <a:lvl5pPr marL="788194" indent="0">
              <a:buFontTx/>
              <a:buNone/>
              <a:defRPr/>
            </a:lvl5pPr>
          </a:lstStyle>
          <a:p>
            <a:pPr lvl="0"/>
            <a:r>
              <a:rPr lang="en-US" dirty="0"/>
              <a:t>Click to edit Master text styles</a:t>
            </a:r>
          </a:p>
        </p:txBody>
      </p:sp>
    </p:spTree>
    <p:extLst>
      <p:ext uri="{BB962C8B-B14F-4D97-AF65-F5344CB8AC3E}">
        <p14:creationId xmlns:p14="http://schemas.microsoft.com/office/powerpoint/2010/main" val="3811140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P_Pic + Content_Navy">
    <p:bg>
      <p:bgPr>
        <a:solidFill>
          <a:schemeClr val="tx2"/>
        </a:solidFill>
        <a:effectLst/>
      </p:bgPr>
    </p:bg>
    <p:spTree>
      <p:nvGrpSpPr>
        <p:cNvPr id="1" name=""/>
        <p:cNvGrpSpPr/>
        <p:nvPr/>
      </p:nvGrpSpPr>
      <p:grpSpPr>
        <a:xfrm>
          <a:off x="0" y="0"/>
          <a:ext cx="0" cy="0"/>
          <a:chOff x="0" y="0"/>
          <a:chExt cx="0" cy="0"/>
        </a:xfrm>
      </p:grpSpPr>
      <p:sp>
        <p:nvSpPr>
          <p:cNvPr id="5" name="Text Placeholder 15"/>
          <p:cNvSpPr>
            <a:spLocks noGrp="1"/>
          </p:cNvSpPr>
          <p:nvPr>
            <p:ph type="body" sz="quarter" idx="11"/>
          </p:nvPr>
        </p:nvSpPr>
        <p:spPr>
          <a:xfrm>
            <a:off x="457200" y="514350"/>
            <a:ext cx="8001000" cy="990600"/>
          </a:xfrm>
          <a:prstGeom prst="rect">
            <a:avLst/>
          </a:prstGeom>
        </p:spPr>
        <p:txBody>
          <a:bodyPr/>
          <a:lstStyle>
            <a:lvl1pPr marL="0" indent="0">
              <a:buNone/>
              <a:defRPr sz="3000">
                <a:solidFill>
                  <a:schemeClr val="accent1"/>
                </a:solidFill>
                <a:latin typeface="Besley Medium" pitchFamily="2" charset="77"/>
                <a:ea typeface="Besley Medium" pitchFamily="2" charset="77"/>
              </a:defRPr>
            </a:lvl1pPr>
            <a:lvl2pPr>
              <a:defRPr sz="3000">
                <a:latin typeface="Besley Medium" pitchFamily="2" charset="77"/>
                <a:ea typeface="Besley Medium" pitchFamily="2" charset="77"/>
              </a:defRPr>
            </a:lvl2pPr>
            <a:lvl3pPr>
              <a:defRPr sz="3000">
                <a:latin typeface="Besley Medium" pitchFamily="2" charset="77"/>
                <a:ea typeface="Besley Medium" pitchFamily="2" charset="77"/>
              </a:defRPr>
            </a:lvl3pPr>
            <a:lvl4pPr>
              <a:defRPr sz="3000">
                <a:latin typeface="Besley Medium" pitchFamily="2" charset="77"/>
                <a:ea typeface="Besley Medium" pitchFamily="2" charset="77"/>
              </a:defRPr>
            </a:lvl4pPr>
            <a:lvl5pPr>
              <a:defRPr sz="3000">
                <a:latin typeface="Besley Medium" pitchFamily="2" charset="77"/>
                <a:ea typeface="Besley Medium" pitchFamily="2" charset="77"/>
              </a:defRPr>
            </a:lvl5pPr>
          </a:lstStyle>
          <a:p>
            <a:pPr lvl="0"/>
            <a:r>
              <a:rPr lang="en-US" dirty="0"/>
              <a:t>Click to edit Master text styles</a:t>
            </a:r>
          </a:p>
        </p:txBody>
      </p:sp>
      <p:sp>
        <p:nvSpPr>
          <p:cNvPr id="6" name="Text Placeholder 8"/>
          <p:cNvSpPr>
            <a:spLocks noGrp="1"/>
          </p:cNvSpPr>
          <p:nvPr>
            <p:ph type="body" sz="quarter" idx="17"/>
          </p:nvPr>
        </p:nvSpPr>
        <p:spPr>
          <a:xfrm>
            <a:off x="4267200" y="1428750"/>
            <a:ext cx="4876800" cy="29718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8"/>
          </p:nvPr>
        </p:nvSpPr>
        <p:spPr>
          <a:xfrm>
            <a:off x="381000" y="1352550"/>
            <a:ext cx="3581400" cy="3124200"/>
          </a:xfrm>
          <a:prstGeom prst="rect">
            <a:avLst/>
          </a:prstGeom>
        </p:spPr>
        <p:txBody>
          <a:bodyPr/>
          <a:lstStyle>
            <a:lvl1pPr>
              <a:defRPr>
                <a:solidFill>
                  <a:schemeClr val="bg1"/>
                </a:solidFill>
              </a:defRPr>
            </a:lvl1pPr>
          </a:lstStyle>
          <a:p>
            <a:pPr lvl="0"/>
            <a:endParaRPr lang="en-US" noProof="0" dirty="0"/>
          </a:p>
        </p:txBody>
      </p:sp>
    </p:spTree>
    <p:extLst>
      <p:ext uri="{BB962C8B-B14F-4D97-AF65-F5344CB8AC3E}">
        <p14:creationId xmlns:p14="http://schemas.microsoft.com/office/powerpoint/2010/main" val="3543429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P_Photo_01">
    <p:spTree>
      <p:nvGrpSpPr>
        <p:cNvPr id="1" name=""/>
        <p:cNvGrpSpPr/>
        <p:nvPr/>
      </p:nvGrpSpPr>
      <p:grpSpPr>
        <a:xfrm>
          <a:off x="0" y="0"/>
          <a:ext cx="0" cy="0"/>
          <a:chOff x="0" y="0"/>
          <a:chExt cx="0" cy="0"/>
        </a:xfrm>
      </p:grpSpPr>
    </p:spTree>
    <p:extLst>
      <p:ext uri="{BB962C8B-B14F-4D97-AF65-F5344CB8AC3E}">
        <p14:creationId xmlns:p14="http://schemas.microsoft.com/office/powerpoint/2010/main" val="55470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KP_Image+Conten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3259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9729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P_Image+Content_NAVY">
    <p:bg>
      <p:bgPr>
        <a:solidFill>
          <a:schemeClr val="tx2"/>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ECBE1604-6BA9-7F29-B007-8FCBC9623AAF}"/>
              </a:ext>
            </a:extLst>
          </p:cNvPr>
          <p:cNvPicPr>
            <a:picLocks noChangeAspect="1"/>
          </p:cNvPicPr>
          <p:nvPr userDrawn="1"/>
        </p:nvPicPr>
        <p:blipFill>
          <a:blip r:embed="rId2"/>
          <a:srcRect b="31679"/>
          <a:stretch/>
        </p:blipFill>
        <p:spPr>
          <a:xfrm>
            <a:off x="7947025" y="4784725"/>
            <a:ext cx="838200" cy="144463"/>
          </a:xfrm>
          <a:prstGeom prst="rect">
            <a:avLst/>
          </a:prstGeom>
        </p:spPr>
      </p:pic>
      <p:sp>
        <p:nvSpPr>
          <p:cNvPr id="2" name="Content Placeholder 18"/>
          <p:cNvSpPr>
            <a:spLocks noGrp="1"/>
          </p:cNvSpPr>
          <p:nvPr>
            <p:ph sz="quarter" idx="15"/>
          </p:nvPr>
        </p:nvSpPr>
        <p:spPr>
          <a:xfrm>
            <a:off x="457200" y="666750"/>
            <a:ext cx="3733800" cy="914400"/>
          </a:xfrm>
          <a:prstGeom prst="rect">
            <a:avLst/>
          </a:prstGeom>
        </p:spPr>
        <p:txBody>
          <a:bodyPr/>
          <a:lstStyle>
            <a:lvl1pPr marL="0" indent="0">
              <a:buFontTx/>
              <a:buNone/>
              <a:defRPr sz="3000">
                <a:solidFill>
                  <a:schemeClr val="bg1"/>
                </a:solidFill>
                <a:latin typeface="Besley Medium" pitchFamily="2" charset="77"/>
                <a:ea typeface="Besley Medium" pitchFamily="2" charset="77"/>
              </a:defRPr>
            </a:lvl1pPr>
            <a:lvl2pPr marL="205978" indent="0">
              <a:buFontTx/>
              <a:buNone/>
              <a:defRPr/>
            </a:lvl2pPr>
            <a:lvl3pPr marL="410766" indent="0">
              <a:buFontTx/>
              <a:buNone/>
              <a:defRPr/>
            </a:lvl3pPr>
            <a:lvl4pPr marL="616744" indent="0">
              <a:buFontTx/>
              <a:buNone/>
              <a:defRPr/>
            </a:lvl4pPr>
            <a:lvl5pPr marL="788194" indent="0">
              <a:buFontTx/>
              <a:buNone/>
              <a:defRPr/>
            </a:lvl5pPr>
          </a:lstStyle>
          <a:p>
            <a:pPr lvl="0"/>
            <a:r>
              <a:rPr lang="en-US" dirty="0"/>
              <a:t>Click to edit Master text styles</a:t>
            </a:r>
          </a:p>
        </p:txBody>
      </p:sp>
      <p:sp>
        <p:nvSpPr>
          <p:cNvPr id="4" name="Text Placeholder 6"/>
          <p:cNvSpPr>
            <a:spLocks noGrp="1"/>
          </p:cNvSpPr>
          <p:nvPr>
            <p:ph type="body" sz="quarter" idx="11"/>
          </p:nvPr>
        </p:nvSpPr>
        <p:spPr>
          <a:xfrm>
            <a:off x="457200" y="1885950"/>
            <a:ext cx="3352800" cy="304800"/>
          </a:xfrm>
          <a:prstGeom prst="rect">
            <a:avLst/>
          </a:prstGeom>
        </p:spPr>
        <p:txBody>
          <a:bodyPr/>
          <a:lstStyle>
            <a:lvl1pPr marL="0" indent="0">
              <a:buFontTx/>
              <a:buNone/>
              <a:defRPr sz="1600">
                <a:solidFill>
                  <a:schemeClr val="accent2"/>
                </a:solidFill>
              </a:defRPr>
            </a:lvl1pPr>
            <a:lvl2pPr marL="205978" indent="0">
              <a:buFontTx/>
              <a:buNone/>
              <a:defRPr/>
            </a:lvl2pPr>
            <a:lvl3pPr marL="410766" indent="0">
              <a:buFontTx/>
              <a:buNone/>
              <a:defRPr/>
            </a:lvl3pPr>
            <a:lvl4pPr marL="616744" indent="0">
              <a:buFontTx/>
              <a:buNone/>
              <a:defRPr/>
            </a:lvl4pPr>
            <a:lvl5pPr marL="788194" indent="0">
              <a:buFontTx/>
              <a:buNone/>
              <a:defRPr/>
            </a:lvl5pPr>
          </a:lstStyle>
          <a:p>
            <a:pPr lvl="0"/>
            <a:r>
              <a:rPr lang="en-US"/>
              <a:t>Click to edit Master text styles</a:t>
            </a:r>
          </a:p>
        </p:txBody>
      </p:sp>
      <p:sp>
        <p:nvSpPr>
          <p:cNvPr id="5" name="Text Placeholder 6"/>
          <p:cNvSpPr>
            <a:spLocks noGrp="1"/>
          </p:cNvSpPr>
          <p:nvPr>
            <p:ph type="body" sz="quarter" idx="12"/>
          </p:nvPr>
        </p:nvSpPr>
        <p:spPr>
          <a:xfrm>
            <a:off x="457200" y="3238232"/>
            <a:ext cx="3352800" cy="304800"/>
          </a:xfrm>
          <a:prstGeom prst="rect">
            <a:avLst/>
          </a:prstGeom>
        </p:spPr>
        <p:txBody>
          <a:bodyPr/>
          <a:lstStyle>
            <a:lvl1pPr marL="0" indent="0">
              <a:buFontTx/>
              <a:buNone/>
              <a:defRPr sz="1600">
                <a:solidFill>
                  <a:schemeClr val="accent2"/>
                </a:solidFill>
              </a:defRPr>
            </a:lvl1pPr>
            <a:lvl2pPr marL="205978" indent="0">
              <a:buFontTx/>
              <a:buNone/>
              <a:defRPr/>
            </a:lvl2pPr>
            <a:lvl3pPr marL="410766" indent="0">
              <a:buFontTx/>
              <a:buNone/>
              <a:defRPr/>
            </a:lvl3pPr>
            <a:lvl4pPr marL="616744" indent="0">
              <a:buFontTx/>
              <a:buNone/>
              <a:defRPr/>
            </a:lvl4pPr>
            <a:lvl5pPr marL="788194" indent="0">
              <a:buFontTx/>
              <a:buNone/>
              <a:defRPr/>
            </a:lvl5pPr>
          </a:lstStyle>
          <a:p>
            <a:pPr lvl="0"/>
            <a:r>
              <a:rPr lang="en-US"/>
              <a:t>Click to edit Master text styles</a:t>
            </a:r>
          </a:p>
        </p:txBody>
      </p:sp>
      <p:sp>
        <p:nvSpPr>
          <p:cNvPr id="6" name="Text Placeholder 12"/>
          <p:cNvSpPr>
            <a:spLocks noGrp="1"/>
          </p:cNvSpPr>
          <p:nvPr>
            <p:ph type="body" sz="quarter" idx="13"/>
          </p:nvPr>
        </p:nvSpPr>
        <p:spPr>
          <a:xfrm>
            <a:off x="457200" y="2266950"/>
            <a:ext cx="3200400" cy="838200"/>
          </a:xfrm>
          <a:prstGeom prst="rect">
            <a:avLst/>
          </a:prstGeom>
        </p:spPr>
        <p:txBody>
          <a:bodyPr/>
          <a:lstStyle>
            <a:lvl1pPr marL="0" indent="0">
              <a:buFontTx/>
              <a:buNone/>
              <a:defRPr sz="1200">
                <a:solidFill>
                  <a:schemeClr val="bg1"/>
                </a:solidFill>
              </a:defRPr>
            </a:lvl1pPr>
            <a:lvl2pPr marL="205978" indent="0">
              <a:buFontTx/>
              <a:buNone/>
              <a:defRPr sz="1200"/>
            </a:lvl2pPr>
            <a:lvl3pPr marL="410766" indent="0">
              <a:buFontTx/>
              <a:buNone/>
              <a:defRPr sz="1200"/>
            </a:lvl3pPr>
            <a:lvl4pPr marL="616744" indent="0">
              <a:buFontTx/>
              <a:buNone/>
              <a:defRPr sz="1200"/>
            </a:lvl4pPr>
            <a:lvl5pPr marL="788194" indent="0">
              <a:buFontTx/>
              <a:buNone/>
              <a:defRPr sz="1200"/>
            </a:lvl5pPr>
          </a:lstStyle>
          <a:p>
            <a:pPr lvl="0"/>
            <a:r>
              <a:rPr lang="en-US" dirty="0"/>
              <a:t>Click to edit Master text styles</a:t>
            </a:r>
          </a:p>
        </p:txBody>
      </p:sp>
      <p:sp>
        <p:nvSpPr>
          <p:cNvPr id="7" name="Text Placeholder 12"/>
          <p:cNvSpPr>
            <a:spLocks noGrp="1"/>
          </p:cNvSpPr>
          <p:nvPr>
            <p:ph type="body" sz="quarter" idx="14"/>
          </p:nvPr>
        </p:nvSpPr>
        <p:spPr>
          <a:xfrm>
            <a:off x="457200" y="3643466"/>
            <a:ext cx="3200400" cy="838200"/>
          </a:xfrm>
          <a:prstGeom prst="rect">
            <a:avLst/>
          </a:prstGeom>
        </p:spPr>
        <p:txBody>
          <a:bodyPr/>
          <a:lstStyle>
            <a:lvl1pPr marL="0" indent="0">
              <a:buFontTx/>
              <a:buNone/>
              <a:defRPr sz="1200">
                <a:solidFill>
                  <a:schemeClr val="bg1"/>
                </a:solidFill>
              </a:defRPr>
            </a:lvl1pPr>
            <a:lvl2pPr marL="205978" indent="0">
              <a:buFontTx/>
              <a:buNone/>
              <a:defRPr sz="1200"/>
            </a:lvl2pPr>
            <a:lvl3pPr marL="410766" indent="0">
              <a:buFontTx/>
              <a:buNone/>
              <a:defRPr sz="1200"/>
            </a:lvl3pPr>
            <a:lvl4pPr marL="616744" indent="0">
              <a:buFontTx/>
              <a:buNone/>
              <a:defRPr sz="1200"/>
            </a:lvl4pPr>
            <a:lvl5pPr marL="788194" indent="0">
              <a:buFontTx/>
              <a:buNone/>
              <a:defRPr sz="1200"/>
            </a:lvl5pPr>
          </a:lstStyle>
          <a:p>
            <a:pPr lvl="0"/>
            <a:r>
              <a:rPr lang="en-US" dirty="0"/>
              <a:t>Click to edit Master text styles</a:t>
            </a:r>
          </a:p>
        </p:txBody>
      </p:sp>
      <p:sp>
        <p:nvSpPr>
          <p:cNvPr id="11" name="Picture Placeholder 4"/>
          <p:cNvSpPr>
            <a:spLocks noGrp="1"/>
          </p:cNvSpPr>
          <p:nvPr>
            <p:ph type="pic" sz="quarter" idx="10"/>
          </p:nvPr>
        </p:nvSpPr>
        <p:spPr>
          <a:xfrm>
            <a:off x="4343400" y="57150"/>
            <a:ext cx="4800600" cy="5143095"/>
          </a:xfrm>
          <a:prstGeom prst="rect">
            <a:avLst/>
          </a:prstGeom>
        </p:spPr>
        <p:txBody>
          <a:bodyPr/>
          <a:lstStyle>
            <a:lvl1pPr marL="0" indent="0">
              <a:buFontTx/>
              <a:buNone/>
              <a:defRPr/>
            </a:lvl1pPr>
          </a:lstStyle>
          <a:p>
            <a:pPr lvl="0"/>
            <a:endParaRPr lang="en-US" noProof="0" dirty="0"/>
          </a:p>
        </p:txBody>
      </p:sp>
    </p:spTree>
    <p:extLst>
      <p:ext uri="{BB962C8B-B14F-4D97-AF65-F5344CB8AC3E}">
        <p14:creationId xmlns:p14="http://schemas.microsoft.com/office/powerpoint/2010/main" val="2675399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P_Subtitle">
    <p:spTree>
      <p:nvGrpSpPr>
        <p:cNvPr id="1" name=""/>
        <p:cNvGrpSpPr/>
        <p:nvPr/>
      </p:nvGrpSpPr>
      <p:grpSpPr>
        <a:xfrm>
          <a:off x="0" y="0"/>
          <a:ext cx="0" cy="0"/>
          <a:chOff x="0" y="0"/>
          <a:chExt cx="0" cy="0"/>
        </a:xfrm>
      </p:grpSpPr>
      <p:sp>
        <p:nvSpPr>
          <p:cNvPr id="2" name="Google Shape;163;p43">
            <a:extLst>
              <a:ext uri="{FF2B5EF4-FFF2-40B4-BE49-F238E27FC236}">
                <a16:creationId xmlns:a16="http://schemas.microsoft.com/office/drawing/2014/main" id="{6FCA90A2-4CB0-AB39-692E-FB28C617B50C}"/>
              </a:ext>
            </a:extLst>
          </p:cNvPr>
          <p:cNvSpPr>
            <a:spLocks noChangeArrowheads="1"/>
          </p:cNvSpPr>
          <p:nvPr userDrawn="1"/>
        </p:nvSpPr>
        <p:spPr bwMode="auto">
          <a:xfrm>
            <a:off x="2482850" y="3467100"/>
            <a:ext cx="6672263" cy="1081088"/>
          </a:xfrm>
          <a:prstGeom prst="roundRect">
            <a:avLst>
              <a:gd name="adj" fmla="val 0"/>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75" tIns="34275" rIns="68575" bIns="3427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1400">
              <a:solidFill>
                <a:schemeClr val="bg1"/>
              </a:solidFill>
              <a:latin typeface="Besley Medium"/>
              <a:ea typeface="Besley Medium"/>
              <a:cs typeface="Red Hat Display"/>
              <a:sym typeface="Red Hat Display"/>
            </a:endParaRPr>
          </a:p>
        </p:txBody>
      </p:sp>
      <p:sp>
        <p:nvSpPr>
          <p:cNvPr id="12" name="Picture Placeholder 3"/>
          <p:cNvSpPr>
            <a:spLocks noGrp="1"/>
          </p:cNvSpPr>
          <p:nvPr>
            <p:ph type="pic" sz="quarter" idx="10"/>
          </p:nvPr>
        </p:nvSpPr>
        <p:spPr>
          <a:xfrm>
            <a:off x="0" y="0"/>
            <a:ext cx="4191000" cy="4705350"/>
          </a:xfrm>
          <a:prstGeom prst="rect">
            <a:avLst/>
          </a:prstGeom>
        </p:spPr>
        <p:txBody>
          <a:bodyPr/>
          <a:lstStyle>
            <a:lvl1pPr>
              <a:defRPr>
                <a:solidFill>
                  <a:schemeClr val="tx1"/>
                </a:solidFill>
                <a:latin typeface="Besley Medium" pitchFamily="2" charset="77"/>
                <a:ea typeface="Besley Medium" pitchFamily="2" charset="77"/>
              </a:defRPr>
            </a:lvl1pPr>
          </a:lstStyle>
          <a:p>
            <a:pPr lvl="0"/>
            <a:endParaRPr lang="en-US" noProof="0" dirty="0"/>
          </a:p>
        </p:txBody>
      </p:sp>
      <p:sp>
        <p:nvSpPr>
          <p:cNvPr id="22" name="Text Placeholder 34"/>
          <p:cNvSpPr>
            <a:spLocks noGrp="1"/>
          </p:cNvSpPr>
          <p:nvPr>
            <p:ph type="body" sz="quarter" idx="22"/>
          </p:nvPr>
        </p:nvSpPr>
        <p:spPr>
          <a:xfrm>
            <a:off x="2743200" y="3562350"/>
            <a:ext cx="3505200" cy="381000"/>
          </a:xfrm>
          <a:prstGeom prst="rect">
            <a:avLst/>
          </a:prstGeom>
        </p:spPr>
        <p:txBody>
          <a:bodyPr/>
          <a:lstStyle>
            <a:lvl1pPr>
              <a:defRPr sz="1500">
                <a:solidFill>
                  <a:schemeClr val="bg1"/>
                </a:solidFill>
                <a:latin typeface="Besley Medium" pitchFamily="2" charset="77"/>
                <a:ea typeface="Besley Medium" pitchFamily="2" charset="77"/>
              </a:defRPr>
            </a:lvl1pPr>
          </a:lstStyle>
          <a:p>
            <a:pPr lvl="0"/>
            <a:r>
              <a:rPr lang="en-US" dirty="0"/>
              <a:t>Click to edit Master text styles</a:t>
            </a:r>
          </a:p>
        </p:txBody>
      </p:sp>
      <p:sp>
        <p:nvSpPr>
          <p:cNvPr id="23" name="Text Placeholder 36"/>
          <p:cNvSpPr>
            <a:spLocks noGrp="1"/>
          </p:cNvSpPr>
          <p:nvPr>
            <p:ph type="body" sz="quarter" idx="23"/>
          </p:nvPr>
        </p:nvSpPr>
        <p:spPr>
          <a:xfrm>
            <a:off x="2743200" y="3867150"/>
            <a:ext cx="5791200" cy="609600"/>
          </a:xfrm>
          <a:prstGeom prst="rect">
            <a:avLst/>
          </a:prstGeom>
        </p:spPr>
        <p:txBody>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4" name="Text Placeholder 15"/>
          <p:cNvSpPr>
            <a:spLocks noGrp="1"/>
          </p:cNvSpPr>
          <p:nvPr>
            <p:ph type="body" sz="quarter" idx="11"/>
          </p:nvPr>
        </p:nvSpPr>
        <p:spPr>
          <a:xfrm>
            <a:off x="4495800" y="666750"/>
            <a:ext cx="4267200" cy="990600"/>
          </a:xfrm>
          <a:prstGeom prst="rect">
            <a:avLst/>
          </a:prstGeom>
        </p:spPr>
        <p:txBody>
          <a:bodyPr/>
          <a:lstStyle>
            <a:lvl1pPr marL="0" indent="0">
              <a:buNone/>
              <a:defRPr sz="3000">
                <a:solidFill>
                  <a:schemeClr val="tx2"/>
                </a:solidFill>
                <a:latin typeface="Besley Medium" pitchFamily="2" charset="77"/>
                <a:ea typeface="Besley Medium" pitchFamily="2" charset="77"/>
              </a:defRPr>
            </a:lvl1pPr>
            <a:lvl2pPr>
              <a:defRPr sz="3000">
                <a:latin typeface="Besley Medium" pitchFamily="2" charset="77"/>
                <a:ea typeface="Besley Medium" pitchFamily="2" charset="77"/>
              </a:defRPr>
            </a:lvl2pPr>
            <a:lvl3pPr>
              <a:defRPr sz="3000">
                <a:latin typeface="Besley Medium" pitchFamily="2" charset="77"/>
                <a:ea typeface="Besley Medium" pitchFamily="2" charset="77"/>
              </a:defRPr>
            </a:lvl3pPr>
            <a:lvl4pPr>
              <a:defRPr sz="3000">
                <a:latin typeface="Besley Medium" pitchFamily="2" charset="77"/>
                <a:ea typeface="Besley Medium" pitchFamily="2" charset="77"/>
              </a:defRPr>
            </a:lvl4pPr>
            <a:lvl5pPr>
              <a:defRPr sz="3000">
                <a:latin typeface="Besley Medium" pitchFamily="2" charset="77"/>
                <a:ea typeface="Besley Medium" pitchFamily="2" charset="77"/>
              </a:defRPr>
            </a:lvl5pPr>
          </a:lstStyle>
          <a:p>
            <a:pPr lvl="0"/>
            <a:r>
              <a:rPr lang="en-US" dirty="0"/>
              <a:t>Click to edit Master text styles</a:t>
            </a:r>
          </a:p>
        </p:txBody>
      </p:sp>
      <p:sp>
        <p:nvSpPr>
          <p:cNvPr id="25" name="Text Placeholder 4"/>
          <p:cNvSpPr>
            <a:spLocks noGrp="1"/>
          </p:cNvSpPr>
          <p:nvPr>
            <p:ph type="body" sz="quarter" idx="16"/>
          </p:nvPr>
        </p:nvSpPr>
        <p:spPr>
          <a:xfrm>
            <a:off x="4495800" y="2190750"/>
            <a:ext cx="1143000" cy="1066800"/>
          </a:xfrm>
          <a:prstGeom prst="rect">
            <a:avLst/>
          </a:prstGeom>
        </p:spPr>
        <p:txBody>
          <a:bodyPr/>
          <a:lstStyle>
            <a:lvl1pPr marL="0" indent="0">
              <a:buFontTx/>
              <a:buNone/>
              <a:defRPr sz="1200">
                <a:solidFill>
                  <a:schemeClr val="tx1"/>
                </a:solidFill>
              </a:defRPr>
            </a:lvl1pPr>
          </a:lstStyle>
          <a:p>
            <a:pPr lvl="0"/>
            <a:r>
              <a:rPr lang="en-US" dirty="0"/>
              <a:t>Click to edit</a:t>
            </a:r>
          </a:p>
        </p:txBody>
      </p:sp>
      <p:sp>
        <p:nvSpPr>
          <p:cNvPr id="26" name="Text Placeholder 8"/>
          <p:cNvSpPr>
            <a:spLocks noGrp="1"/>
          </p:cNvSpPr>
          <p:nvPr>
            <p:ph type="body" sz="quarter" idx="17"/>
          </p:nvPr>
        </p:nvSpPr>
        <p:spPr>
          <a:xfrm>
            <a:off x="4495800" y="1657350"/>
            <a:ext cx="1482968" cy="533400"/>
          </a:xfrm>
          <a:prstGeom prst="rect">
            <a:avLst/>
          </a:prstGeom>
        </p:spPr>
        <p:txBody>
          <a:bodyPr/>
          <a:lstStyle>
            <a:lvl1pPr marL="0" indent="0" algn="ctr">
              <a:buFont typeface="Arial" panose="020B0604020202020204" pitchFamily="34" charset="0"/>
              <a:buNone/>
              <a:defRPr sz="3000" b="0" i="0">
                <a:solidFill>
                  <a:schemeClr val="tx1"/>
                </a:solidFill>
                <a:latin typeface="Besley Medium" pitchFamily="2" charset="77"/>
              </a:defRPr>
            </a:lvl1pPr>
          </a:lstStyle>
          <a:p>
            <a:pPr lvl="0"/>
            <a:r>
              <a:rPr lang="en-US" dirty="0"/>
              <a:t>Click</a:t>
            </a:r>
          </a:p>
        </p:txBody>
      </p:sp>
      <p:sp>
        <p:nvSpPr>
          <p:cNvPr id="27" name="Text Placeholder 4"/>
          <p:cNvSpPr>
            <a:spLocks noGrp="1"/>
          </p:cNvSpPr>
          <p:nvPr>
            <p:ph type="body" sz="quarter" idx="18"/>
          </p:nvPr>
        </p:nvSpPr>
        <p:spPr>
          <a:xfrm>
            <a:off x="6120319" y="2190750"/>
            <a:ext cx="1143000" cy="1066800"/>
          </a:xfrm>
          <a:prstGeom prst="rect">
            <a:avLst/>
          </a:prstGeom>
        </p:spPr>
        <p:txBody>
          <a:bodyPr/>
          <a:lstStyle>
            <a:lvl1pPr marL="0" indent="0">
              <a:buFontTx/>
              <a:buNone/>
              <a:defRPr sz="1200">
                <a:solidFill>
                  <a:schemeClr val="tx1"/>
                </a:solidFill>
              </a:defRPr>
            </a:lvl1pPr>
          </a:lstStyle>
          <a:p>
            <a:pPr lvl="0"/>
            <a:r>
              <a:rPr lang="en-US" dirty="0"/>
              <a:t>Click to edit</a:t>
            </a:r>
          </a:p>
        </p:txBody>
      </p:sp>
      <p:sp>
        <p:nvSpPr>
          <p:cNvPr id="28" name="Text Placeholder 8"/>
          <p:cNvSpPr>
            <a:spLocks noGrp="1"/>
          </p:cNvSpPr>
          <p:nvPr>
            <p:ph type="body" sz="quarter" idx="19"/>
          </p:nvPr>
        </p:nvSpPr>
        <p:spPr>
          <a:xfrm>
            <a:off x="6120319" y="1657350"/>
            <a:ext cx="1482968" cy="533400"/>
          </a:xfrm>
          <a:prstGeom prst="rect">
            <a:avLst/>
          </a:prstGeom>
        </p:spPr>
        <p:txBody>
          <a:bodyPr/>
          <a:lstStyle>
            <a:lvl1pPr marL="0" indent="0" algn="ctr">
              <a:buFont typeface="Arial" panose="020B0604020202020204" pitchFamily="34" charset="0"/>
              <a:buNone/>
              <a:defRPr sz="3000" b="0" i="0">
                <a:solidFill>
                  <a:schemeClr val="tx1"/>
                </a:solidFill>
                <a:latin typeface="Besley Medium" pitchFamily="2" charset="77"/>
              </a:defRPr>
            </a:lvl1pPr>
          </a:lstStyle>
          <a:p>
            <a:pPr lvl="0"/>
            <a:r>
              <a:rPr lang="en-US" dirty="0"/>
              <a:t>Click</a:t>
            </a:r>
          </a:p>
        </p:txBody>
      </p:sp>
      <p:sp>
        <p:nvSpPr>
          <p:cNvPr id="29" name="Text Placeholder 4"/>
          <p:cNvSpPr>
            <a:spLocks noGrp="1"/>
          </p:cNvSpPr>
          <p:nvPr>
            <p:ph type="body" sz="quarter" idx="20"/>
          </p:nvPr>
        </p:nvSpPr>
        <p:spPr>
          <a:xfrm>
            <a:off x="7671881" y="2190750"/>
            <a:ext cx="1143000" cy="1066800"/>
          </a:xfrm>
          <a:prstGeom prst="rect">
            <a:avLst/>
          </a:prstGeom>
        </p:spPr>
        <p:txBody>
          <a:bodyPr/>
          <a:lstStyle>
            <a:lvl1pPr marL="0" indent="0">
              <a:buFontTx/>
              <a:buNone/>
              <a:defRPr sz="1200">
                <a:solidFill>
                  <a:schemeClr val="tx1"/>
                </a:solidFill>
              </a:defRPr>
            </a:lvl1pPr>
          </a:lstStyle>
          <a:p>
            <a:pPr lvl="0"/>
            <a:r>
              <a:rPr lang="en-US" dirty="0"/>
              <a:t>Click to edit</a:t>
            </a:r>
          </a:p>
        </p:txBody>
      </p:sp>
      <p:sp>
        <p:nvSpPr>
          <p:cNvPr id="30" name="Text Placeholder 8"/>
          <p:cNvSpPr>
            <a:spLocks noGrp="1"/>
          </p:cNvSpPr>
          <p:nvPr>
            <p:ph type="body" sz="quarter" idx="21"/>
          </p:nvPr>
        </p:nvSpPr>
        <p:spPr>
          <a:xfrm>
            <a:off x="7671881" y="1657350"/>
            <a:ext cx="1482968" cy="533400"/>
          </a:xfrm>
          <a:prstGeom prst="rect">
            <a:avLst/>
          </a:prstGeom>
        </p:spPr>
        <p:txBody>
          <a:bodyPr/>
          <a:lstStyle>
            <a:lvl1pPr marL="0" indent="0" algn="ctr">
              <a:buFont typeface="Arial" panose="020B0604020202020204" pitchFamily="34" charset="0"/>
              <a:buNone/>
              <a:defRPr sz="3000" b="0" i="0">
                <a:solidFill>
                  <a:schemeClr val="tx1"/>
                </a:solidFill>
                <a:latin typeface="Besley Medium" pitchFamily="2" charset="77"/>
              </a:defRPr>
            </a:lvl1pPr>
          </a:lstStyle>
          <a:p>
            <a:pPr lvl="0"/>
            <a:r>
              <a:rPr lang="en-US" dirty="0"/>
              <a:t>Click</a:t>
            </a:r>
          </a:p>
        </p:txBody>
      </p:sp>
    </p:spTree>
    <p:extLst>
      <p:ext uri="{BB962C8B-B14F-4D97-AF65-F5344CB8AC3E}">
        <p14:creationId xmlns:p14="http://schemas.microsoft.com/office/powerpoint/2010/main" val="3980417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KP_Subtitle_LtBlue">
    <p:bg>
      <p:bgPr>
        <a:solidFill>
          <a:schemeClr val="accent1">
            <a:alpha val="15294"/>
          </a:schemeClr>
        </a:solidFill>
        <a:effectLst/>
      </p:bgPr>
    </p:bg>
    <p:spTree>
      <p:nvGrpSpPr>
        <p:cNvPr id="1" name=""/>
        <p:cNvGrpSpPr/>
        <p:nvPr/>
      </p:nvGrpSpPr>
      <p:grpSpPr>
        <a:xfrm>
          <a:off x="0" y="0"/>
          <a:ext cx="0" cy="0"/>
          <a:chOff x="0" y="0"/>
          <a:chExt cx="0" cy="0"/>
        </a:xfrm>
      </p:grpSpPr>
      <p:sp>
        <p:nvSpPr>
          <p:cNvPr id="2" name="Google Shape;163;p43">
            <a:extLst>
              <a:ext uri="{FF2B5EF4-FFF2-40B4-BE49-F238E27FC236}">
                <a16:creationId xmlns:a16="http://schemas.microsoft.com/office/drawing/2014/main" id="{A65D83C8-9835-756C-6709-3CEE81E0BB13}"/>
              </a:ext>
            </a:extLst>
          </p:cNvPr>
          <p:cNvSpPr>
            <a:spLocks noChangeArrowheads="1"/>
          </p:cNvSpPr>
          <p:nvPr userDrawn="1"/>
        </p:nvSpPr>
        <p:spPr bwMode="auto">
          <a:xfrm>
            <a:off x="2482850" y="3467100"/>
            <a:ext cx="6672263" cy="1081088"/>
          </a:xfrm>
          <a:prstGeom prst="roundRect">
            <a:avLst>
              <a:gd name="adj" fmla="val 0"/>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75" tIns="34275" rIns="68575" bIns="3427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1400">
              <a:solidFill>
                <a:schemeClr val="bg1"/>
              </a:solidFill>
              <a:latin typeface="Besley Medium"/>
              <a:ea typeface="Besley Medium"/>
              <a:cs typeface="Red Hat Display"/>
              <a:sym typeface="Red Hat Display"/>
            </a:endParaRPr>
          </a:p>
        </p:txBody>
      </p:sp>
      <p:sp>
        <p:nvSpPr>
          <p:cNvPr id="3" name="Picture Placeholder 3"/>
          <p:cNvSpPr>
            <a:spLocks noGrp="1"/>
          </p:cNvSpPr>
          <p:nvPr>
            <p:ph type="pic" sz="quarter" idx="10"/>
          </p:nvPr>
        </p:nvSpPr>
        <p:spPr>
          <a:xfrm>
            <a:off x="0" y="0"/>
            <a:ext cx="4191000" cy="4705350"/>
          </a:xfrm>
          <a:prstGeom prst="rect">
            <a:avLst/>
          </a:prstGeom>
        </p:spPr>
        <p:txBody>
          <a:bodyPr/>
          <a:lstStyle>
            <a:lvl1pPr>
              <a:defRPr>
                <a:solidFill>
                  <a:schemeClr val="tx1"/>
                </a:solidFill>
                <a:latin typeface="Besley Medium" pitchFamily="2" charset="77"/>
                <a:ea typeface="Besley Medium" pitchFamily="2" charset="77"/>
              </a:defRPr>
            </a:lvl1pPr>
          </a:lstStyle>
          <a:p>
            <a:pPr lvl="0"/>
            <a:endParaRPr lang="en-US" noProof="0" dirty="0"/>
          </a:p>
        </p:txBody>
      </p:sp>
      <p:sp>
        <p:nvSpPr>
          <p:cNvPr id="6" name="Text Placeholder 15"/>
          <p:cNvSpPr>
            <a:spLocks noGrp="1"/>
          </p:cNvSpPr>
          <p:nvPr>
            <p:ph type="body" sz="quarter" idx="11"/>
          </p:nvPr>
        </p:nvSpPr>
        <p:spPr>
          <a:xfrm>
            <a:off x="4495800" y="666750"/>
            <a:ext cx="4267200" cy="990600"/>
          </a:xfrm>
          <a:prstGeom prst="rect">
            <a:avLst/>
          </a:prstGeom>
        </p:spPr>
        <p:txBody>
          <a:bodyPr/>
          <a:lstStyle>
            <a:lvl1pPr marL="0" indent="0">
              <a:buNone/>
              <a:defRPr sz="3000">
                <a:solidFill>
                  <a:schemeClr val="tx2"/>
                </a:solidFill>
                <a:latin typeface="Besley Medium" pitchFamily="2" charset="77"/>
                <a:ea typeface="Besley Medium" pitchFamily="2" charset="77"/>
              </a:defRPr>
            </a:lvl1pPr>
            <a:lvl2pPr>
              <a:defRPr sz="3000">
                <a:latin typeface="Besley Medium" pitchFamily="2" charset="77"/>
                <a:ea typeface="Besley Medium" pitchFamily="2" charset="77"/>
              </a:defRPr>
            </a:lvl2pPr>
            <a:lvl3pPr>
              <a:defRPr sz="3000">
                <a:latin typeface="Besley Medium" pitchFamily="2" charset="77"/>
                <a:ea typeface="Besley Medium" pitchFamily="2" charset="77"/>
              </a:defRPr>
            </a:lvl3pPr>
            <a:lvl4pPr>
              <a:defRPr sz="3000">
                <a:latin typeface="Besley Medium" pitchFamily="2" charset="77"/>
                <a:ea typeface="Besley Medium" pitchFamily="2" charset="77"/>
              </a:defRPr>
            </a:lvl4pPr>
            <a:lvl5pPr>
              <a:defRPr sz="3000">
                <a:latin typeface="Besley Medium" pitchFamily="2" charset="77"/>
                <a:ea typeface="Besley Medium" pitchFamily="2" charset="77"/>
              </a:defRPr>
            </a:lvl5pPr>
          </a:lstStyle>
          <a:p>
            <a:pPr lvl="0"/>
            <a:r>
              <a:rPr lang="en-US" dirty="0"/>
              <a:t>Click to edit Master text styles</a:t>
            </a:r>
          </a:p>
        </p:txBody>
      </p:sp>
      <p:sp>
        <p:nvSpPr>
          <p:cNvPr id="8" name="Text Placeholder 4"/>
          <p:cNvSpPr>
            <a:spLocks noGrp="1"/>
          </p:cNvSpPr>
          <p:nvPr>
            <p:ph type="body" sz="quarter" idx="16"/>
          </p:nvPr>
        </p:nvSpPr>
        <p:spPr>
          <a:xfrm>
            <a:off x="4495800" y="2190750"/>
            <a:ext cx="1143000" cy="1066800"/>
          </a:xfrm>
          <a:prstGeom prst="rect">
            <a:avLst/>
          </a:prstGeom>
        </p:spPr>
        <p:txBody>
          <a:bodyPr/>
          <a:lstStyle>
            <a:lvl1pPr marL="0" indent="0">
              <a:buFontTx/>
              <a:buNone/>
              <a:defRPr sz="1200">
                <a:solidFill>
                  <a:schemeClr val="tx1"/>
                </a:solidFill>
              </a:defRPr>
            </a:lvl1pPr>
          </a:lstStyle>
          <a:p>
            <a:pPr lvl="0"/>
            <a:r>
              <a:rPr lang="en-US" dirty="0"/>
              <a:t>Click to edit</a:t>
            </a:r>
          </a:p>
        </p:txBody>
      </p:sp>
      <p:sp>
        <p:nvSpPr>
          <p:cNvPr id="14" name="Text Placeholder 8"/>
          <p:cNvSpPr>
            <a:spLocks noGrp="1"/>
          </p:cNvSpPr>
          <p:nvPr>
            <p:ph type="body" sz="quarter" idx="17"/>
          </p:nvPr>
        </p:nvSpPr>
        <p:spPr>
          <a:xfrm>
            <a:off x="4495800" y="1657350"/>
            <a:ext cx="1482968" cy="533400"/>
          </a:xfrm>
          <a:prstGeom prst="rect">
            <a:avLst/>
          </a:prstGeom>
        </p:spPr>
        <p:txBody>
          <a:bodyPr/>
          <a:lstStyle>
            <a:lvl1pPr marL="0" indent="0" algn="ctr">
              <a:buFont typeface="Arial" panose="020B0604020202020204" pitchFamily="34" charset="0"/>
              <a:buNone/>
              <a:defRPr sz="3000" b="0" i="0">
                <a:solidFill>
                  <a:schemeClr val="tx1"/>
                </a:solidFill>
                <a:latin typeface="Besley Medium" pitchFamily="2" charset="77"/>
              </a:defRPr>
            </a:lvl1pPr>
          </a:lstStyle>
          <a:p>
            <a:pPr lvl="0"/>
            <a:r>
              <a:rPr lang="en-US" dirty="0"/>
              <a:t>Click</a:t>
            </a:r>
          </a:p>
        </p:txBody>
      </p:sp>
      <p:sp>
        <p:nvSpPr>
          <p:cNvPr id="15" name="Text Placeholder 4"/>
          <p:cNvSpPr>
            <a:spLocks noGrp="1"/>
          </p:cNvSpPr>
          <p:nvPr>
            <p:ph type="body" sz="quarter" idx="18"/>
          </p:nvPr>
        </p:nvSpPr>
        <p:spPr>
          <a:xfrm>
            <a:off x="6120319" y="2190750"/>
            <a:ext cx="1143000" cy="1066800"/>
          </a:xfrm>
          <a:prstGeom prst="rect">
            <a:avLst/>
          </a:prstGeom>
        </p:spPr>
        <p:txBody>
          <a:bodyPr/>
          <a:lstStyle>
            <a:lvl1pPr marL="0" indent="0">
              <a:buFontTx/>
              <a:buNone/>
              <a:defRPr sz="1200">
                <a:solidFill>
                  <a:schemeClr val="tx1"/>
                </a:solidFill>
              </a:defRPr>
            </a:lvl1pPr>
          </a:lstStyle>
          <a:p>
            <a:pPr lvl="0"/>
            <a:r>
              <a:rPr lang="en-US" dirty="0"/>
              <a:t>Click to edit</a:t>
            </a:r>
          </a:p>
        </p:txBody>
      </p:sp>
      <p:sp>
        <p:nvSpPr>
          <p:cNvPr id="16" name="Text Placeholder 8"/>
          <p:cNvSpPr>
            <a:spLocks noGrp="1"/>
          </p:cNvSpPr>
          <p:nvPr>
            <p:ph type="body" sz="quarter" idx="19"/>
          </p:nvPr>
        </p:nvSpPr>
        <p:spPr>
          <a:xfrm>
            <a:off x="6120319" y="1657350"/>
            <a:ext cx="1482968" cy="533400"/>
          </a:xfrm>
          <a:prstGeom prst="rect">
            <a:avLst/>
          </a:prstGeom>
        </p:spPr>
        <p:txBody>
          <a:bodyPr/>
          <a:lstStyle>
            <a:lvl1pPr marL="0" indent="0" algn="ctr">
              <a:buFont typeface="Arial" panose="020B0604020202020204" pitchFamily="34" charset="0"/>
              <a:buNone/>
              <a:defRPr sz="3000" b="0" i="0">
                <a:solidFill>
                  <a:schemeClr val="tx1"/>
                </a:solidFill>
                <a:latin typeface="Besley Medium" pitchFamily="2" charset="77"/>
              </a:defRPr>
            </a:lvl1pPr>
          </a:lstStyle>
          <a:p>
            <a:pPr lvl="0"/>
            <a:r>
              <a:rPr lang="en-US" dirty="0"/>
              <a:t>Click</a:t>
            </a:r>
          </a:p>
        </p:txBody>
      </p:sp>
      <p:sp>
        <p:nvSpPr>
          <p:cNvPr id="18" name="Text Placeholder 4"/>
          <p:cNvSpPr>
            <a:spLocks noGrp="1"/>
          </p:cNvSpPr>
          <p:nvPr>
            <p:ph type="body" sz="quarter" idx="20"/>
          </p:nvPr>
        </p:nvSpPr>
        <p:spPr>
          <a:xfrm>
            <a:off x="7671881" y="2190750"/>
            <a:ext cx="1143000" cy="1066800"/>
          </a:xfrm>
          <a:prstGeom prst="rect">
            <a:avLst/>
          </a:prstGeom>
        </p:spPr>
        <p:txBody>
          <a:bodyPr/>
          <a:lstStyle>
            <a:lvl1pPr marL="0" indent="0">
              <a:buFontTx/>
              <a:buNone/>
              <a:defRPr sz="1200">
                <a:solidFill>
                  <a:schemeClr val="tx1"/>
                </a:solidFill>
              </a:defRPr>
            </a:lvl1pPr>
          </a:lstStyle>
          <a:p>
            <a:pPr lvl="0"/>
            <a:r>
              <a:rPr lang="en-US" dirty="0"/>
              <a:t>Click to edit</a:t>
            </a:r>
          </a:p>
        </p:txBody>
      </p:sp>
      <p:sp>
        <p:nvSpPr>
          <p:cNvPr id="19" name="Text Placeholder 8"/>
          <p:cNvSpPr>
            <a:spLocks noGrp="1"/>
          </p:cNvSpPr>
          <p:nvPr>
            <p:ph type="body" sz="quarter" idx="21"/>
          </p:nvPr>
        </p:nvSpPr>
        <p:spPr>
          <a:xfrm>
            <a:off x="7671881" y="1657350"/>
            <a:ext cx="1482968" cy="533400"/>
          </a:xfrm>
          <a:prstGeom prst="rect">
            <a:avLst/>
          </a:prstGeom>
        </p:spPr>
        <p:txBody>
          <a:bodyPr/>
          <a:lstStyle>
            <a:lvl1pPr marL="0" indent="0" algn="ctr">
              <a:buFont typeface="Arial" panose="020B0604020202020204" pitchFamily="34" charset="0"/>
              <a:buNone/>
              <a:defRPr sz="3000" b="0" i="0">
                <a:solidFill>
                  <a:schemeClr val="tx1"/>
                </a:solidFill>
                <a:latin typeface="Besley Medium" pitchFamily="2" charset="77"/>
              </a:defRPr>
            </a:lvl1pPr>
          </a:lstStyle>
          <a:p>
            <a:pPr lvl="0"/>
            <a:r>
              <a:rPr lang="en-US" dirty="0"/>
              <a:t>Click</a:t>
            </a:r>
          </a:p>
        </p:txBody>
      </p:sp>
      <p:sp>
        <p:nvSpPr>
          <p:cNvPr id="23" name="Text Placeholder 34"/>
          <p:cNvSpPr>
            <a:spLocks noGrp="1"/>
          </p:cNvSpPr>
          <p:nvPr>
            <p:ph type="body" sz="quarter" idx="22"/>
          </p:nvPr>
        </p:nvSpPr>
        <p:spPr>
          <a:xfrm>
            <a:off x="2743200" y="3562350"/>
            <a:ext cx="3505200" cy="381000"/>
          </a:xfrm>
          <a:prstGeom prst="rect">
            <a:avLst/>
          </a:prstGeom>
        </p:spPr>
        <p:txBody>
          <a:bodyPr/>
          <a:lstStyle>
            <a:lvl1pPr>
              <a:defRPr sz="1500">
                <a:solidFill>
                  <a:schemeClr val="bg1"/>
                </a:solidFill>
                <a:latin typeface="Besley Medium" pitchFamily="2" charset="77"/>
                <a:ea typeface="Besley Medium" pitchFamily="2" charset="77"/>
              </a:defRPr>
            </a:lvl1pPr>
          </a:lstStyle>
          <a:p>
            <a:pPr lvl="0"/>
            <a:r>
              <a:rPr lang="en-US" dirty="0"/>
              <a:t>Click to edit Master text styles</a:t>
            </a:r>
          </a:p>
        </p:txBody>
      </p:sp>
      <p:sp>
        <p:nvSpPr>
          <p:cNvPr id="24" name="Text Placeholder 36"/>
          <p:cNvSpPr>
            <a:spLocks noGrp="1"/>
          </p:cNvSpPr>
          <p:nvPr>
            <p:ph type="body" sz="quarter" idx="23"/>
          </p:nvPr>
        </p:nvSpPr>
        <p:spPr>
          <a:xfrm>
            <a:off x="2743200" y="3867150"/>
            <a:ext cx="5791200" cy="609600"/>
          </a:xfrm>
          <a:prstGeom prst="rect">
            <a:avLst/>
          </a:prstGeom>
        </p:spPr>
        <p:txBody>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128310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P_BigTitle">
    <p:spTree>
      <p:nvGrpSpPr>
        <p:cNvPr id="1" name=""/>
        <p:cNvGrpSpPr/>
        <p:nvPr/>
      </p:nvGrpSpPr>
      <p:grpSpPr>
        <a:xfrm>
          <a:off x="0" y="0"/>
          <a:ext cx="0" cy="0"/>
          <a:chOff x="0" y="0"/>
          <a:chExt cx="0" cy="0"/>
        </a:xfrm>
      </p:grpSpPr>
      <p:sp>
        <p:nvSpPr>
          <p:cNvPr id="2" name="Text Placeholder 7"/>
          <p:cNvSpPr>
            <a:spLocks noGrp="1"/>
          </p:cNvSpPr>
          <p:nvPr>
            <p:ph type="body" sz="quarter" idx="11"/>
          </p:nvPr>
        </p:nvSpPr>
        <p:spPr>
          <a:xfrm>
            <a:off x="228600" y="916686"/>
            <a:ext cx="4038600" cy="3276600"/>
          </a:xfrm>
          <a:prstGeom prst="rect">
            <a:avLst/>
          </a:prstGeom>
        </p:spPr>
        <p:txBody>
          <a:bodyPr/>
          <a:lstStyle>
            <a:lvl1pPr marL="0" indent="0" algn="ctr">
              <a:buFontTx/>
              <a:buNone/>
              <a:defRPr sz="6000" b="0" i="0">
                <a:latin typeface="Besley Medium" pitchFamily="2" charset="77"/>
                <a:ea typeface="Besley Medium" pitchFamily="2" charset="77"/>
              </a:defRPr>
            </a:lvl1pPr>
          </a:lstStyle>
          <a:p>
            <a:pPr lvl="0"/>
            <a:r>
              <a:rPr lang="en-US" dirty="0"/>
              <a:t>Click to edit</a:t>
            </a:r>
          </a:p>
        </p:txBody>
      </p:sp>
      <p:sp>
        <p:nvSpPr>
          <p:cNvPr id="3" name="Content Placeholder 2"/>
          <p:cNvSpPr>
            <a:spLocks noGrp="1"/>
          </p:cNvSpPr>
          <p:nvPr>
            <p:ph sz="half" idx="1"/>
          </p:nvPr>
        </p:nvSpPr>
        <p:spPr>
          <a:xfrm>
            <a:off x="4419600" y="895350"/>
            <a:ext cx="4495800" cy="3538728"/>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3198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P_KO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98E3FD-1FA8-B262-1DE4-3B45A823E4E2}"/>
              </a:ext>
            </a:extLst>
          </p:cNvPr>
          <p:cNvSpPr/>
          <p:nvPr userDrawn="1"/>
        </p:nvSpPr>
        <p:spPr>
          <a:xfrm>
            <a:off x="0" y="666750"/>
            <a:ext cx="4343400" cy="381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 name="Text Placeholder 7"/>
          <p:cNvSpPr>
            <a:spLocks noGrp="1"/>
          </p:cNvSpPr>
          <p:nvPr>
            <p:ph type="body" sz="quarter" idx="11"/>
          </p:nvPr>
        </p:nvSpPr>
        <p:spPr>
          <a:xfrm>
            <a:off x="228600" y="916686"/>
            <a:ext cx="3886200" cy="3276600"/>
          </a:xfrm>
          <a:prstGeom prst="rect">
            <a:avLst/>
          </a:prstGeom>
        </p:spPr>
        <p:txBody>
          <a:bodyPr/>
          <a:lstStyle>
            <a:lvl1pPr marL="0" indent="0" algn="r">
              <a:buFontTx/>
              <a:buNone/>
              <a:defRPr sz="4000" b="0" i="0">
                <a:solidFill>
                  <a:schemeClr val="bg1"/>
                </a:solidFill>
                <a:latin typeface="Besley Medium" pitchFamily="2" charset="77"/>
                <a:ea typeface="Besley Medium" pitchFamily="2" charset="77"/>
              </a:defRPr>
            </a:lvl1pPr>
          </a:lstStyle>
          <a:p>
            <a:pPr lvl="0"/>
            <a:r>
              <a:rPr lang="en-US" dirty="0"/>
              <a:t>Click to edit</a:t>
            </a:r>
          </a:p>
        </p:txBody>
      </p:sp>
      <p:sp>
        <p:nvSpPr>
          <p:cNvPr id="3" name="Content Placeholder 2"/>
          <p:cNvSpPr>
            <a:spLocks noGrp="1"/>
          </p:cNvSpPr>
          <p:nvPr>
            <p:ph sz="half" idx="1"/>
          </p:nvPr>
        </p:nvSpPr>
        <p:spPr>
          <a:xfrm>
            <a:off x="4419600" y="895350"/>
            <a:ext cx="4495800" cy="3538728"/>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2865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P_BigTitle_Navy">
    <p:bg>
      <p:bgPr>
        <a:solidFill>
          <a:schemeClr val="tx2"/>
        </a:solidFill>
        <a:effectLst/>
      </p:bgPr>
    </p:bg>
    <p:spTree>
      <p:nvGrpSpPr>
        <p:cNvPr id="1" name=""/>
        <p:cNvGrpSpPr/>
        <p:nvPr/>
      </p:nvGrpSpPr>
      <p:grpSpPr>
        <a:xfrm>
          <a:off x="0" y="0"/>
          <a:ext cx="0" cy="0"/>
          <a:chOff x="0" y="0"/>
          <a:chExt cx="0" cy="0"/>
        </a:xfrm>
      </p:grpSpPr>
      <p:sp>
        <p:nvSpPr>
          <p:cNvPr id="2" name="Text Placeholder 7"/>
          <p:cNvSpPr>
            <a:spLocks noGrp="1"/>
          </p:cNvSpPr>
          <p:nvPr>
            <p:ph type="body" sz="quarter" idx="11"/>
          </p:nvPr>
        </p:nvSpPr>
        <p:spPr>
          <a:xfrm>
            <a:off x="228600" y="916686"/>
            <a:ext cx="4038600" cy="3276600"/>
          </a:xfrm>
          <a:prstGeom prst="rect">
            <a:avLst/>
          </a:prstGeom>
        </p:spPr>
        <p:txBody>
          <a:bodyPr/>
          <a:lstStyle>
            <a:lvl1pPr marL="0" indent="0" algn="ctr">
              <a:buFontTx/>
              <a:buNone/>
              <a:defRPr sz="6000" b="0" i="0">
                <a:solidFill>
                  <a:schemeClr val="bg1"/>
                </a:solidFill>
                <a:latin typeface="Besley Medium" pitchFamily="2" charset="77"/>
                <a:ea typeface="Besley Medium" pitchFamily="2" charset="77"/>
              </a:defRPr>
            </a:lvl1pPr>
          </a:lstStyle>
          <a:p>
            <a:pPr lvl="0"/>
            <a:r>
              <a:rPr lang="en-US" dirty="0"/>
              <a:t>Click to edit</a:t>
            </a:r>
          </a:p>
        </p:txBody>
      </p:sp>
      <p:sp>
        <p:nvSpPr>
          <p:cNvPr id="3" name="Content Placeholder 2"/>
          <p:cNvSpPr>
            <a:spLocks noGrp="1"/>
          </p:cNvSpPr>
          <p:nvPr>
            <p:ph sz="half" idx="1"/>
          </p:nvPr>
        </p:nvSpPr>
        <p:spPr>
          <a:xfrm>
            <a:off x="4419600" y="895350"/>
            <a:ext cx="4495800" cy="3538728"/>
          </a:xfrm>
          <a:prstGeom prst="rect">
            <a:avLst/>
          </a:prstGeom>
        </p:spPr>
        <p:txBody>
          <a:bodyPr/>
          <a:lstStyle>
            <a:lvl1pPr>
              <a:defRPr sz="2100">
                <a:solidFill>
                  <a:schemeClr val="bg1"/>
                </a:solidFill>
              </a:defRPr>
            </a:lvl1pPr>
            <a:lvl2pPr>
              <a:defRPr sz="1800">
                <a:solidFill>
                  <a:schemeClr val="bg1"/>
                </a:solidFill>
              </a:defRPr>
            </a:lvl2pPr>
            <a:lvl3pPr>
              <a:defRPr sz="1500">
                <a:solidFill>
                  <a:schemeClr val="bg1"/>
                </a:solidFill>
              </a:defRPr>
            </a:lvl3pPr>
            <a:lvl4pPr>
              <a:defRPr sz="1350">
                <a:solidFill>
                  <a:schemeClr val="bg1"/>
                </a:solidFill>
              </a:defRPr>
            </a:lvl4pPr>
            <a:lvl5pPr>
              <a:defRPr sz="1350">
                <a:solidFill>
                  <a:schemeClr val="bg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3639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P_Heavy_Navy">
    <p:bg>
      <p:bgPr>
        <a:solidFill>
          <a:schemeClr val="tx2"/>
        </a:solidFill>
        <a:effectLst/>
      </p:bgPr>
    </p:bg>
    <p:spTree>
      <p:nvGrpSpPr>
        <p:cNvPr id="1" name=""/>
        <p:cNvGrpSpPr/>
        <p:nvPr/>
      </p:nvGrpSpPr>
      <p:grpSpPr>
        <a:xfrm>
          <a:off x="0" y="0"/>
          <a:ext cx="0" cy="0"/>
          <a:chOff x="0" y="0"/>
          <a:chExt cx="0" cy="0"/>
        </a:xfrm>
      </p:grpSpPr>
      <p:sp>
        <p:nvSpPr>
          <p:cNvPr id="14" name="Text Placeholder 15"/>
          <p:cNvSpPr>
            <a:spLocks noGrp="1"/>
          </p:cNvSpPr>
          <p:nvPr>
            <p:ph type="body" sz="quarter" idx="11"/>
          </p:nvPr>
        </p:nvSpPr>
        <p:spPr>
          <a:xfrm>
            <a:off x="457200" y="514350"/>
            <a:ext cx="8001000" cy="990600"/>
          </a:xfrm>
          <a:prstGeom prst="rect">
            <a:avLst/>
          </a:prstGeom>
        </p:spPr>
        <p:txBody>
          <a:bodyPr/>
          <a:lstStyle>
            <a:lvl1pPr marL="0" indent="0">
              <a:buNone/>
              <a:defRPr sz="3000">
                <a:solidFill>
                  <a:schemeClr val="accent1"/>
                </a:solidFill>
                <a:latin typeface="Besley Medium" pitchFamily="2" charset="77"/>
                <a:ea typeface="Besley Medium" pitchFamily="2" charset="77"/>
              </a:defRPr>
            </a:lvl1pPr>
            <a:lvl2pPr>
              <a:defRPr sz="3000">
                <a:latin typeface="Besley Medium" pitchFamily="2" charset="77"/>
                <a:ea typeface="Besley Medium" pitchFamily="2" charset="77"/>
              </a:defRPr>
            </a:lvl2pPr>
            <a:lvl3pPr>
              <a:defRPr sz="3000">
                <a:latin typeface="Besley Medium" pitchFamily="2" charset="77"/>
                <a:ea typeface="Besley Medium" pitchFamily="2" charset="77"/>
              </a:defRPr>
            </a:lvl3pPr>
            <a:lvl4pPr>
              <a:defRPr sz="3000">
                <a:latin typeface="Besley Medium" pitchFamily="2" charset="77"/>
                <a:ea typeface="Besley Medium" pitchFamily="2" charset="77"/>
              </a:defRPr>
            </a:lvl4pPr>
            <a:lvl5pPr>
              <a:defRPr sz="3000">
                <a:latin typeface="Besley Medium" pitchFamily="2" charset="77"/>
                <a:ea typeface="Besley Medium" pitchFamily="2" charset="77"/>
              </a:defRPr>
            </a:lvl5pPr>
          </a:lstStyle>
          <a:p>
            <a:pPr lvl="0"/>
            <a:r>
              <a:rPr lang="en-US" dirty="0"/>
              <a:t>Click to edit Master text styles</a:t>
            </a:r>
          </a:p>
        </p:txBody>
      </p:sp>
      <p:sp>
        <p:nvSpPr>
          <p:cNvPr id="15" name="Text Placeholder 8"/>
          <p:cNvSpPr>
            <a:spLocks noGrp="1"/>
          </p:cNvSpPr>
          <p:nvPr>
            <p:ph type="body" sz="quarter" idx="17"/>
          </p:nvPr>
        </p:nvSpPr>
        <p:spPr>
          <a:xfrm>
            <a:off x="609600" y="1428750"/>
            <a:ext cx="7239000" cy="29718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1381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P_Pic + Content">
    <p:spTree>
      <p:nvGrpSpPr>
        <p:cNvPr id="1" name=""/>
        <p:cNvGrpSpPr/>
        <p:nvPr/>
      </p:nvGrpSpPr>
      <p:grpSpPr>
        <a:xfrm>
          <a:off x="0" y="0"/>
          <a:ext cx="0" cy="0"/>
          <a:chOff x="0" y="0"/>
          <a:chExt cx="0" cy="0"/>
        </a:xfrm>
      </p:grpSpPr>
      <p:sp>
        <p:nvSpPr>
          <p:cNvPr id="5" name="Text Placeholder 15"/>
          <p:cNvSpPr>
            <a:spLocks noGrp="1"/>
          </p:cNvSpPr>
          <p:nvPr>
            <p:ph type="body" sz="quarter" idx="11"/>
          </p:nvPr>
        </p:nvSpPr>
        <p:spPr>
          <a:xfrm>
            <a:off x="457200" y="514350"/>
            <a:ext cx="8001000" cy="990600"/>
          </a:xfrm>
          <a:prstGeom prst="rect">
            <a:avLst/>
          </a:prstGeom>
        </p:spPr>
        <p:txBody>
          <a:bodyPr/>
          <a:lstStyle>
            <a:lvl1pPr marL="0" indent="0">
              <a:buNone/>
              <a:defRPr sz="3000">
                <a:solidFill>
                  <a:schemeClr val="tx1"/>
                </a:solidFill>
                <a:latin typeface="Besley Medium" pitchFamily="2" charset="77"/>
                <a:ea typeface="Besley Medium" pitchFamily="2" charset="77"/>
              </a:defRPr>
            </a:lvl1pPr>
            <a:lvl2pPr>
              <a:defRPr sz="3000">
                <a:latin typeface="Besley Medium" pitchFamily="2" charset="77"/>
                <a:ea typeface="Besley Medium" pitchFamily="2" charset="77"/>
              </a:defRPr>
            </a:lvl2pPr>
            <a:lvl3pPr>
              <a:defRPr sz="3000">
                <a:latin typeface="Besley Medium" pitchFamily="2" charset="77"/>
                <a:ea typeface="Besley Medium" pitchFamily="2" charset="77"/>
              </a:defRPr>
            </a:lvl3pPr>
            <a:lvl4pPr>
              <a:defRPr sz="3000">
                <a:latin typeface="Besley Medium" pitchFamily="2" charset="77"/>
                <a:ea typeface="Besley Medium" pitchFamily="2" charset="77"/>
              </a:defRPr>
            </a:lvl4pPr>
            <a:lvl5pPr>
              <a:defRPr sz="3000">
                <a:latin typeface="Besley Medium" pitchFamily="2" charset="77"/>
                <a:ea typeface="Besley Medium" pitchFamily="2" charset="77"/>
              </a:defRPr>
            </a:lvl5pPr>
          </a:lstStyle>
          <a:p>
            <a:pPr lvl="0"/>
            <a:r>
              <a:rPr lang="en-US" dirty="0"/>
              <a:t>Click to edit Master text styles</a:t>
            </a:r>
          </a:p>
        </p:txBody>
      </p:sp>
      <p:sp>
        <p:nvSpPr>
          <p:cNvPr id="6" name="Text Placeholder 8"/>
          <p:cNvSpPr>
            <a:spLocks noGrp="1"/>
          </p:cNvSpPr>
          <p:nvPr>
            <p:ph type="body" sz="quarter" idx="17"/>
          </p:nvPr>
        </p:nvSpPr>
        <p:spPr>
          <a:xfrm>
            <a:off x="4267200" y="1428750"/>
            <a:ext cx="4876800" cy="2971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8"/>
          </p:nvPr>
        </p:nvSpPr>
        <p:spPr>
          <a:xfrm>
            <a:off x="381000" y="1352550"/>
            <a:ext cx="3581400" cy="3124200"/>
          </a:xfrm>
          <a:prstGeom prst="rect">
            <a:avLst/>
          </a:prstGeom>
        </p:spPr>
        <p:txBody>
          <a:bodyPr/>
          <a:lstStyle/>
          <a:p>
            <a:pPr lvl="0"/>
            <a:endParaRPr lang="en-US" noProof="0"/>
          </a:p>
        </p:txBody>
      </p:sp>
    </p:spTree>
    <p:extLst>
      <p:ext uri="{BB962C8B-B14F-4D97-AF65-F5344CB8AC3E}">
        <p14:creationId xmlns:p14="http://schemas.microsoft.com/office/powerpoint/2010/main" val="3590819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8308DEE-B64C-D919-43A4-91DD1DFC35F4}"/>
              </a:ext>
            </a:extLst>
          </p:cNvPr>
          <p:cNvPicPr>
            <a:picLocks noChangeAspect="1"/>
          </p:cNvPicPr>
          <p:nvPr userDrawn="1"/>
        </p:nvPicPr>
        <p:blipFill>
          <a:blip r:embed="rId12"/>
          <a:stretch>
            <a:fillRect/>
          </a:stretch>
        </p:blipFill>
        <p:spPr>
          <a:xfrm>
            <a:off x="7943850" y="4781550"/>
            <a:ext cx="842963" cy="133350"/>
          </a:xfrm>
          <a:prstGeom prst="rect">
            <a:avLst/>
          </a:prstGeom>
        </p:spPr>
      </p:pic>
      <p:sp>
        <p:nvSpPr>
          <p:cNvPr id="1027" name="TextBox 7">
            <a:extLst>
              <a:ext uri="{FF2B5EF4-FFF2-40B4-BE49-F238E27FC236}">
                <a16:creationId xmlns:a16="http://schemas.microsoft.com/office/drawing/2014/main" id="{E16BC409-F1E4-A752-81E8-74065FB2735A}"/>
              </a:ext>
            </a:extLst>
          </p:cNvPr>
          <p:cNvSpPr txBox="1">
            <a:spLocks noChangeArrowheads="1"/>
          </p:cNvSpPr>
          <p:nvPr userDrawn="1"/>
        </p:nvSpPr>
        <p:spPr bwMode="auto">
          <a:xfrm>
            <a:off x="152400" y="4781550"/>
            <a:ext cx="1447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02E08A5-FF5F-49E9-B929-E57B58062FB0}" type="slidenum">
              <a:rPr lang="en-US" altLang="en-US" sz="800">
                <a:solidFill>
                  <a:schemeClr val="accent1"/>
                </a:solidFill>
              </a:rPr>
              <a:pPr eaLnBrk="1" hangingPunct="1"/>
              <a:t>‹#›</a:t>
            </a:fld>
            <a:endParaRPr lang="en-US" altLang="en-US" sz="800">
              <a:solidFill>
                <a:schemeClr val="accent1"/>
              </a:solidFill>
            </a:endParaRPr>
          </a:p>
        </p:txBody>
      </p:sp>
      <p:sp>
        <p:nvSpPr>
          <p:cNvPr id="1028" name="TextBox 15">
            <a:extLst>
              <a:ext uri="{FF2B5EF4-FFF2-40B4-BE49-F238E27FC236}">
                <a16:creationId xmlns:a16="http://schemas.microsoft.com/office/drawing/2014/main" id="{571629C2-A8EA-45C7-BB24-1B0DC0ECF2A8}"/>
              </a:ext>
            </a:extLst>
          </p:cNvPr>
          <p:cNvSpPr txBox="1">
            <a:spLocks noChangeArrowheads="1"/>
          </p:cNvSpPr>
          <p:nvPr userDrawn="1"/>
        </p:nvSpPr>
        <p:spPr bwMode="auto">
          <a:xfrm>
            <a:off x="457200" y="4781550"/>
            <a:ext cx="4114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800">
                <a:solidFill>
                  <a:schemeClr val="accent1"/>
                </a:solidFill>
              </a:rPr>
              <a:t>All materials © Copyright  2026  KP LAW, PC.  All rights reserved.</a:t>
            </a:r>
          </a:p>
        </p:txBody>
      </p:sp>
      <p:pic>
        <p:nvPicPr>
          <p:cNvPr id="26" name="Graphic 25">
            <a:extLst>
              <a:ext uri="{FF2B5EF4-FFF2-40B4-BE49-F238E27FC236}">
                <a16:creationId xmlns:a16="http://schemas.microsoft.com/office/drawing/2014/main" id="{C3815030-1236-5C8E-0AEB-9EC1054A9CAB}"/>
              </a:ext>
            </a:extLst>
          </p:cNvPr>
          <p:cNvPicPr>
            <a:picLocks noChangeAspect="1"/>
          </p:cNvPicPr>
          <p:nvPr userDrawn="1"/>
        </p:nvPicPr>
        <p:blipFill>
          <a:blip r:embed="rId12"/>
          <a:stretch>
            <a:fillRect/>
          </a:stretch>
        </p:blipFill>
        <p:spPr>
          <a:xfrm>
            <a:off x="7943850" y="4781550"/>
            <a:ext cx="842963" cy="133350"/>
          </a:xfrm>
          <a:prstGeom prst="rect">
            <a:avLst/>
          </a:prstGeom>
        </p:spPr>
      </p:pic>
    </p:spTree>
  </p:cSld>
  <p:clrMap bg1="lt1" tx1="dk1" bg2="lt2" tx2="dk2" accent1="accent1" accent2="accent2" accent3="accent3" accent4="accent4" accent5="accent5" accent6="accent6" hlink="hlink" folHlink="folHlink"/>
  <p:sldLayoutIdLst>
    <p:sldLayoutId id="2147483799" r:id="rId1"/>
    <p:sldLayoutId id="2147483801" r:id="rId2"/>
    <p:sldLayoutId id="2147483802" r:id="rId3"/>
    <p:sldLayoutId id="2147483803" r:id="rId4"/>
    <p:sldLayoutId id="2147483795" r:id="rId5"/>
    <p:sldLayoutId id="2147483804" r:id="rId6"/>
    <p:sldLayoutId id="2147483805" r:id="rId7"/>
    <p:sldLayoutId id="2147483807" r:id="rId8"/>
    <p:sldLayoutId id="2147483808" r:id="rId9"/>
    <p:sldLayoutId id="2147483809" r:id="rId10"/>
  </p:sldLayoutIdLst>
  <p:hf hdr="0" ftr="0" dt="0"/>
  <p:txStyles>
    <p:titleStyle>
      <a:lvl1pPr algn="l" rtl="0" eaLnBrk="0" fontAlgn="base" hangingPunct="0">
        <a:spcBef>
          <a:spcPct val="0"/>
        </a:spcBef>
        <a:spcAft>
          <a:spcPct val="0"/>
        </a:spcAft>
        <a:defRPr sz="3000" kern="1200" spc="-75">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Arial" charset="0"/>
        </a:defRPr>
      </a:lvl2pPr>
      <a:lvl3pPr algn="l" rtl="0" eaLnBrk="0" fontAlgn="base" hangingPunct="0">
        <a:spcBef>
          <a:spcPct val="0"/>
        </a:spcBef>
        <a:spcAft>
          <a:spcPct val="0"/>
        </a:spcAft>
        <a:defRPr sz="3000">
          <a:solidFill>
            <a:schemeClr val="tx2"/>
          </a:solidFill>
          <a:latin typeface="Arial" charset="0"/>
        </a:defRPr>
      </a:lvl3pPr>
      <a:lvl4pPr algn="l" rtl="0" eaLnBrk="0" fontAlgn="base" hangingPunct="0">
        <a:spcBef>
          <a:spcPct val="0"/>
        </a:spcBef>
        <a:spcAft>
          <a:spcPct val="0"/>
        </a:spcAft>
        <a:defRPr sz="3000">
          <a:solidFill>
            <a:schemeClr val="tx2"/>
          </a:solidFill>
          <a:latin typeface="Arial" charset="0"/>
        </a:defRPr>
      </a:lvl4pPr>
      <a:lvl5pPr algn="l" rtl="0" eaLnBrk="0" fontAlgn="base" hangingPunct="0">
        <a:spcBef>
          <a:spcPct val="0"/>
        </a:spcBef>
        <a:spcAft>
          <a:spcPct val="0"/>
        </a:spcAft>
        <a:defRPr sz="3000">
          <a:solidFill>
            <a:schemeClr val="tx2"/>
          </a:solidFill>
          <a:latin typeface="Arial" charset="0"/>
        </a:defRPr>
      </a:lvl5pPr>
      <a:lvl6pPr marL="342900" algn="l" rtl="0" fontAlgn="base">
        <a:spcBef>
          <a:spcPct val="0"/>
        </a:spcBef>
        <a:spcAft>
          <a:spcPct val="0"/>
        </a:spcAft>
        <a:defRPr sz="3000">
          <a:solidFill>
            <a:schemeClr val="tx2"/>
          </a:solidFill>
          <a:latin typeface="Arial" charset="0"/>
        </a:defRPr>
      </a:lvl6pPr>
      <a:lvl7pPr marL="685800" algn="l" rtl="0" fontAlgn="base">
        <a:spcBef>
          <a:spcPct val="0"/>
        </a:spcBef>
        <a:spcAft>
          <a:spcPct val="0"/>
        </a:spcAft>
        <a:defRPr sz="3000">
          <a:solidFill>
            <a:schemeClr val="tx2"/>
          </a:solidFill>
          <a:latin typeface="Arial" charset="0"/>
        </a:defRPr>
      </a:lvl7pPr>
      <a:lvl8pPr marL="1028700" algn="l" rtl="0" fontAlgn="base">
        <a:spcBef>
          <a:spcPct val="0"/>
        </a:spcBef>
        <a:spcAft>
          <a:spcPct val="0"/>
        </a:spcAft>
        <a:defRPr sz="3000">
          <a:solidFill>
            <a:schemeClr val="tx2"/>
          </a:solidFill>
          <a:latin typeface="Arial" charset="0"/>
        </a:defRPr>
      </a:lvl8pPr>
      <a:lvl9pPr marL="1371600" algn="l" rtl="0" fontAlgn="base">
        <a:spcBef>
          <a:spcPct val="0"/>
        </a:spcBef>
        <a:spcAft>
          <a:spcPct val="0"/>
        </a:spcAft>
        <a:defRPr sz="3000">
          <a:solidFill>
            <a:schemeClr val="tx2"/>
          </a:solidFill>
          <a:latin typeface="Arial" charset="0"/>
        </a:defRPr>
      </a:lvl9pPr>
    </p:titleStyle>
    <p:bodyStyle>
      <a:lvl1pPr marL="136525" indent="-136525" algn="l" rtl="0" eaLnBrk="0" fontAlgn="base" hangingPunct="0">
        <a:spcBef>
          <a:spcPct val="20000"/>
        </a:spcBef>
        <a:spcAft>
          <a:spcPct val="0"/>
        </a:spcAft>
        <a:buClr>
          <a:schemeClr val="accent1"/>
        </a:buClr>
        <a:buSzPct val="85000"/>
        <a:buFont typeface="Arial" panose="020B0604020202020204" pitchFamily="34" charset="0"/>
        <a:buChar char="•"/>
        <a:defRPr kern="1200">
          <a:solidFill>
            <a:schemeClr val="tx1"/>
          </a:solidFill>
          <a:latin typeface="+mn-lt"/>
          <a:ea typeface="+mn-ea"/>
          <a:cs typeface="+mn-cs"/>
        </a:defRPr>
      </a:lvl1pPr>
      <a:lvl2pPr marL="342900" indent="-136525" algn="l" rtl="0" eaLnBrk="0" fontAlgn="base" hangingPunct="0">
        <a:spcBef>
          <a:spcPct val="20000"/>
        </a:spcBef>
        <a:spcAft>
          <a:spcPct val="0"/>
        </a:spcAft>
        <a:buClr>
          <a:schemeClr val="accent1"/>
        </a:buClr>
        <a:buSzPct val="85000"/>
        <a:buFont typeface="Arial" panose="020B0604020202020204" pitchFamily="34" charset="0"/>
        <a:buChar char="•"/>
        <a:defRPr sz="1500" kern="1200">
          <a:solidFill>
            <a:schemeClr val="tx1"/>
          </a:solidFill>
          <a:latin typeface="+mn-lt"/>
          <a:ea typeface="+mn-ea"/>
          <a:cs typeface="+mn-cs"/>
        </a:defRPr>
      </a:lvl2pPr>
      <a:lvl3pPr marL="547688" indent="-136525"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752475" indent="-136525" algn="l" rtl="0" eaLnBrk="0" fontAlgn="base" hangingPunct="0">
        <a:spcBef>
          <a:spcPct val="20000"/>
        </a:spcBef>
        <a:spcAft>
          <a:spcPct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890588" indent="-101600" algn="l" rtl="0" eaLnBrk="0" fontAlgn="base" hangingPunct="0">
        <a:spcBef>
          <a:spcPct val="20000"/>
        </a:spcBef>
        <a:spcAft>
          <a:spcPct val="0"/>
        </a:spcAft>
        <a:buClr>
          <a:schemeClr val="accent1"/>
        </a:buClr>
        <a:buSzPct val="100000"/>
        <a:buFont typeface="Arial" panose="020B0604020202020204" pitchFamily="34" charset="0"/>
        <a:buChar char="•"/>
        <a:defRPr sz="1000" kern="120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196D03D-C382-EDA0-30E2-6B55AFC2FD9B}"/>
              </a:ext>
            </a:extLst>
          </p:cNvPr>
          <p:cNvPicPr>
            <a:picLocks noChangeAspect="1"/>
          </p:cNvPicPr>
          <p:nvPr userDrawn="1"/>
        </p:nvPicPr>
        <p:blipFill>
          <a:blip r:embed="rId4"/>
          <a:stretch>
            <a:fillRect/>
          </a:stretch>
        </p:blipFill>
        <p:spPr>
          <a:xfrm>
            <a:off x="7943850" y="4781550"/>
            <a:ext cx="842963" cy="133350"/>
          </a:xfrm>
          <a:prstGeom prst="rect">
            <a:avLst/>
          </a:prstGeom>
        </p:spPr>
      </p:pic>
      <p:sp>
        <p:nvSpPr>
          <p:cNvPr id="2051" name="TextBox 7">
            <a:extLst>
              <a:ext uri="{FF2B5EF4-FFF2-40B4-BE49-F238E27FC236}">
                <a16:creationId xmlns:a16="http://schemas.microsoft.com/office/drawing/2014/main" id="{38EB9295-189F-31DB-E7AC-73DE99D3F6D9}"/>
              </a:ext>
            </a:extLst>
          </p:cNvPr>
          <p:cNvSpPr txBox="1">
            <a:spLocks noChangeArrowheads="1"/>
          </p:cNvSpPr>
          <p:nvPr userDrawn="1"/>
        </p:nvSpPr>
        <p:spPr bwMode="auto">
          <a:xfrm>
            <a:off x="152400" y="4781550"/>
            <a:ext cx="1447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86A159A-6CBA-4039-BD1B-EE80BCC95E6B}" type="slidenum">
              <a:rPr lang="en-US" altLang="en-US" sz="800">
                <a:solidFill>
                  <a:schemeClr val="accent1"/>
                </a:solidFill>
              </a:rPr>
              <a:pPr eaLnBrk="1" hangingPunct="1"/>
              <a:t>‹#›</a:t>
            </a:fld>
            <a:endParaRPr lang="en-US" altLang="en-US" sz="800">
              <a:solidFill>
                <a:schemeClr val="accent1"/>
              </a:solidFill>
            </a:endParaRPr>
          </a:p>
        </p:txBody>
      </p:sp>
      <p:sp>
        <p:nvSpPr>
          <p:cNvPr id="2052" name="TextBox 15">
            <a:extLst>
              <a:ext uri="{FF2B5EF4-FFF2-40B4-BE49-F238E27FC236}">
                <a16:creationId xmlns:a16="http://schemas.microsoft.com/office/drawing/2014/main" id="{2939B09E-16FC-8EDC-E332-A74D00D3B172}"/>
              </a:ext>
            </a:extLst>
          </p:cNvPr>
          <p:cNvSpPr txBox="1">
            <a:spLocks noChangeArrowheads="1"/>
          </p:cNvSpPr>
          <p:nvPr userDrawn="1"/>
        </p:nvSpPr>
        <p:spPr bwMode="auto">
          <a:xfrm>
            <a:off x="457200" y="4781550"/>
            <a:ext cx="4114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800">
                <a:solidFill>
                  <a:schemeClr val="accent1"/>
                </a:solidFill>
              </a:rPr>
              <a:t>All materials © Copyright  2026  KP LAW, PC.  All rights reserved.</a:t>
            </a:r>
          </a:p>
        </p:txBody>
      </p:sp>
      <p:pic>
        <p:nvPicPr>
          <p:cNvPr id="26" name="Graphic 25">
            <a:extLst>
              <a:ext uri="{FF2B5EF4-FFF2-40B4-BE49-F238E27FC236}">
                <a16:creationId xmlns:a16="http://schemas.microsoft.com/office/drawing/2014/main" id="{DDEC5531-B842-EAE1-B8CA-4AB5DF4C6FD0}"/>
              </a:ext>
            </a:extLst>
          </p:cNvPr>
          <p:cNvPicPr>
            <a:picLocks noChangeAspect="1"/>
          </p:cNvPicPr>
          <p:nvPr userDrawn="1"/>
        </p:nvPicPr>
        <p:blipFill>
          <a:blip r:embed="rId4"/>
          <a:stretch>
            <a:fillRect/>
          </a:stretch>
        </p:blipFill>
        <p:spPr>
          <a:xfrm>
            <a:off x="7943850" y="4781550"/>
            <a:ext cx="842963" cy="133350"/>
          </a:xfrm>
          <a:prstGeom prst="rect">
            <a:avLst/>
          </a:prstGeom>
        </p:spPr>
      </p:pic>
    </p:spTree>
  </p:cSld>
  <p:clrMap bg1="lt1" tx1="dk1" bg2="lt2" tx2="dk2" accent1="accent1" accent2="accent2" accent3="accent3" accent4="accent4" accent5="accent5" accent6="accent6" hlink="hlink" folHlink="folHlink"/>
  <p:sldLayoutIdLst>
    <p:sldLayoutId id="2147483797" r:id="rId1"/>
    <p:sldLayoutId id="2147483810" r:id="rId2"/>
  </p:sldLayoutIdLst>
  <p:hf hdr="0" ftr="0" dt="0"/>
  <p:txStyles>
    <p:titleStyle>
      <a:lvl1pPr algn="l" rtl="0" eaLnBrk="0" fontAlgn="base" hangingPunct="0">
        <a:spcBef>
          <a:spcPct val="0"/>
        </a:spcBef>
        <a:spcAft>
          <a:spcPct val="0"/>
        </a:spcAft>
        <a:defRPr sz="3000" kern="1200" spc="-75">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Arial" charset="0"/>
        </a:defRPr>
      </a:lvl2pPr>
      <a:lvl3pPr algn="l" rtl="0" eaLnBrk="0" fontAlgn="base" hangingPunct="0">
        <a:spcBef>
          <a:spcPct val="0"/>
        </a:spcBef>
        <a:spcAft>
          <a:spcPct val="0"/>
        </a:spcAft>
        <a:defRPr sz="3000">
          <a:solidFill>
            <a:schemeClr val="tx2"/>
          </a:solidFill>
          <a:latin typeface="Arial" charset="0"/>
        </a:defRPr>
      </a:lvl3pPr>
      <a:lvl4pPr algn="l" rtl="0" eaLnBrk="0" fontAlgn="base" hangingPunct="0">
        <a:spcBef>
          <a:spcPct val="0"/>
        </a:spcBef>
        <a:spcAft>
          <a:spcPct val="0"/>
        </a:spcAft>
        <a:defRPr sz="3000">
          <a:solidFill>
            <a:schemeClr val="tx2"/>
          </a:solidFill>
          <a:latin typeface="Arial" charset="0"/>
        </a:defRPr>
      </a:lvl4pPr>
      <a:lvl5pPr algn="l" rtl="0" eaLnBrk="0" fontAlgn="base" hangingPunct="0">
        <a:spcBef>
          <a:spcPct val="0"/>
        </a:spcBef>
        <a:spcAft>
          <a:spcPct val="0"/>
        </a:spcAft>
        <a:defRPr sz="3000">
          <a:solidFill>
            <a:schemeClr val="tx2"/>
          </a:solidFill>
          <a:latin typeface="Arial" charset="0"/>
        </a:defRPr>
      </a:lvl5pPr>
      <a:lvl6pPr marL="342900" algn="l" rtl="0" fontAlgn="base">
        <a:spcBef>
          <a:spcPct val="0"/>
        </a:spcBef>
        <a:spcAft>
          <a:spcPct val="0"/>
        </a:spcAft>
        <a:defRPr sz="3000">
          <a:solidFill>
            <a:schemeClr val="tx2"/>
          </a:solidFill>
          <a:latin typeface="Arial" charset="0"/>
        </a:defRPr>
      </a:lvl6pPr>
      <a:lvl7pPr marL="685800" algn="l" rtl="0" fontAlgn="base">
        <a:spcBef>
          <a:spcPct val="0"/>
        </a:spcBef>
        <a:spcAft>
          <a:spcPct val="0"/>
        </a:spcAft>
        <a:defRPr sz="3000">
          <a:solidFill>
            <a:schemeClr val="tx2"/>
          </a:solidFill>
          <a:latin typeface="Arial" charset="0"/>
        </a:defRPr>
      </a:lvl7pPr>
      <a:lvl8pPr marL="1028700" algn="l" rtl="0" fontAlgn="base">
        <a:spcBef>
          <a:spcPct val="0"/>
        </a:spcBef>
        <a:spcAft>
          <a:spcPct val="0"/>
        </a:spcAft>
        <a:defRPr sz="3000">
          <a:solidFill>
            <a:schemeClr val="tx2"/>
          </a:solidFill>
          <a:latin typeface="Arial" charset="0"/>
        </a:defRPr>
      </a:lvl8pPr>
      <a:lvl9pPr marL="1371600" algn="l" rtl="0" fontAlgn="base">
        <a:spcBef>
          <a:spcPct val="0"/>
        </a:spcBef>
        <a:spcAft>
          <a:spcPct val="0"/>
        </a:spcAft>
        <a:defRPr sz="3000">
          <a:solidFill>
            <a:schemeClr val="tx2"/>
          </a:solidFill>
          <a:latin typeface="Arial" charset="0"/>
        </a:defRPr>
      </a:lvl9pPr>
    </p:titleStyle>
    <p:bodyStyle>
      <a:lvl1pPr marL="136525" indent="-136525" algn="l" rtl="0" eaLnBrk="0" fontAlgn="base" hangingPunct="0">
        <a:spcBef>
          <a:spcPct val="20000"/>
        </a:spcBef>
        <a:spcAft>
          <a:spcPct val="0"/>
        </a:spcAft>
        <a:buClr>
          <a:schemeClr val="accent1"/>
        </a:buClr>
        <a:buSzPct val="85000"/>
        <a:buFont typeface="Arial" panose="020B0604020202020204" pitchFamily="34" charset="0"/>
        <a:buChar char="•"/>
        <a:defRPr kern="1200">
          <a:solidFill>
            <a:schemeClr val="tx1"/>
          </a:solidFill>
          <a:latin typeface="+mn-lt"/>
          <a:ea typeface="+mn-ea"/>
          <a:cs typeface="+mn-cs"/>
        </a:defRPr>
      </a:lvl1pPr>
      <a:lvl2pPr marL="342900" indent="-136525" algn="l" rtl="0" eaLnBrk="0" fontAlgn="base" hangingPunct="0">
        <a:spcBef>
          <a:spcPct val="20000"/>
        </a:spcBef>
        <a:spcAft>
          <a:spcPct val="0"/>
        </a:spcAft>
        <a:buClr>
          <a:schemeClr val="accent1"/>
        </a:buClr>
        <a:buSzPct val="85000"/>
        <a:buFont typeface="Arial" panose="020B0604020202020204" pitchFamily="34" charset="0"/>
        <a:buChar char="•"/>
        <a:defRPr sz="1500" kern="1200">
          <a:solidFill>
            <a:schemeClr val="tx1"/>
          </a:solidFill>
          <a:latin typeface="+mn-lt"/>
          <a:ea typeface="+mn-ea"/>
          <a:cs typeface="+mn-cs"/>
        </a:defRPr>
      </a:lvl2pPr>
      <a:lvl3pPr marL="547688" indent="-136525"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752475" indent="-136525" algn="l" rtl="0" eaLnBrk="0" fontAlgn="base" hangingPunct="0">
        <a:spcBef>
          <a:spcPct val="20000"/>
        </a:spcBef>
        <a:spcAft>
          <a:spcPct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890588" indent="-101600" algn="l" rtl="0" eaLnBrk="0" fontAlgn="base" hangingPunct="0">
        <a:spcBef>
          <a:spcPct val="20000"/>
        </a:spcBef>
        <a:spcAft>
          <a:spcPct val="0"/>
        </a:spcAft>
        <a:buClr>
          <a:schemeClr val="accent1"/>
        </a:buClr>
        <a:buSzPct val="100000"/>
        <a:buFont typeface="Arial" panose="020B0604020202020204" pitchFamily="34" charset="0"/>
        <a:buChar char="•"/>
        <a:defRPr sz="1000" kern="120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C81A83-DC22-BD25-ECC2-6D3195DF3F0B}"/>
              </a:ext>
            </a:extLst>
          </p:cNvPr>
          <p:cNvSpPr/>
          <p:nvPr userDrawn="1"/>
        </p:nvSpPr>
        <p:spPr>
          <a:xfrm>
            <a:off x="-7938" y="0"/>
            <a:ext cx="9144001" cy="51435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Arial" panose="020B0604020202020204" pitchFamily="34" charset="0"/>
            </a:endParaRPr>
          </a:p>
        </p:txBody>
      </p:sp>
      <p:sp>
        <p:nvSpPr>
          <p:cNvPr id="9" name="TextBox 1">
            <a:extLst>
              <a:ext uri="{FF2B5EF4-FFF2-40B4-BE49-F238E27FC236}">
                <a16:creationId xmlns:a16="http://schemas.microsoft.com/office/drawing/2014/main" id="{D3B3B466-4E1B-20AA-04D6-D5CB607DCCF5}"/>
              </a:ext>
            </a:extLst>
          </p:cNvPr>
          <p:cNvSpPr txBox="1">
            <a:spLocks noChangeArrowheads="1"/>
          </p:cNvSpPr>
          <p:nvPr userDrawn="1"/>
        </p:nvSpPr>
        <p:spPr bwMode="auto">
          <a:xfrm>
            <a:off x="28575" y="4779963"/>
            <a:ext cx="9086850" cy="230187"/>
          </a:xfrm>
          <a:prstGeom prst="rect">
            <a:avLst/>
          </a:prstGeom>
          <a:noFill/>
          <a:ln>
            <a:noFill/>
          </a:ln>
        </p:spPr>
        <p:txBody>
          <a:bodyPr>
            <a:spAutoFit/>
          </a:bodyPr>
          <a:lstStyle>
            <a:lvl1pPr eaLnBrk="0" hangingPunct="0">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eaLnBrk="0" hangingPunct="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eaLnBrk="0" hangingPunct="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eaLnBrk="0" hangingPunct="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lgn="ctr" eaLnBrk="1" hangingPunct="1">
              <a:spcBef>
                <a:spcPct val="0"/>
              </a:spcBef>
              <a:buClrTx/>
              <a:buSzTx/>
              <a:buFontTx/>
              <a:buNone/>
              <a:defRPr/>
            </a:pPr>
            <a:r>
              <a:rPr lang="en-US" altLang="en-US" sz="900" dirty="0">
                <a:solidFill>
                  <a:schemeClr val="accent4"/>
                </a:solidFill>
              </a:rPr>
              <a:t> ©  2026 KP LAW, P.C.  All rights reserved.</a:t>
            </a:r>
          </a:p>
        </p:txBody>
      </p:sp>
      <p:sp>
        <p:nvSpPr>
          <p:cNvPr id="11" name="Rectangle 3">
            <a:extLst>
              <a:ext uri="{FF2B5EF4-FFF2-40B4-BE49-F238E27FC236}">
                <a16:creationId xmlns:a16="http://schemas.microsoft.com/office/drawing/2014/main" id="{3092403F-9EBA-09EA-3C46-AE90E451810F}"/>
              </a:ext>
            </a:extLst>
          </p:cNvPr>
          <p:cNvSpPr txBox="1">
            <a:spLocks noChangeArrowheads="1"/>
          </p:cNvSpPr>
          <p:nvPr userDrawn="1"/>
        </p:nvSpPr>
        <p:spPr bwMode="auto">
          <a:xfrm>
            <a:off x="762000" y="1657350"/>
            <a:ext cx="5181600" cy="2476500"/>
          </a:xfrm>
          <a:prstGeom prst="rect">
            <a:avLst/>
          </a:prstGeom>
          <a:noFill/>
          <a:ln>
            <a:noFill/>
          </a:ln>
        </p:spPr>
        <p:txBody>
          <a:bodyPr>
            <a:normAutofit/>
          </a:bodyPr>
          <a:lstStyle>
            <a:lvl1pPr marL="136922" indent="-136922" algn="l" rtl="0" eaLnBrk="0" fontAlgn="base" hangingPunct="0">
              <a:spcBef>
                <a:spcPct val="20000"/>
              </a:spcBef>
              <a:spcAft>
                <a:spcPct val="0"/>
              </a:spcAft>
              <a:buClr>
                <a:schemeClr val="accent1"/>
              </a:buClr>
              <a:buSzPct val="85000"/>
              <a:buFont typeface="Arial" panose="020B0604020202020204" pitchFamily="34" charset="0"/>
              <a:buChar char="•"/>
              <a:defRPr sz="1800" kern="1200">
                <a:solidFill>
                  <a:schemeClr val="tx1"/>
                </a:solidFill>
                <a:latin typeface="+mn-lt"/>
                <a:ea typeface="+mn-ea"/>
                <a:cs typeface="+mn-cs"/>
              </a:defRPr>
            </a:lvl1pPr>
            <a:lvl2pPr marL="342900" indent="-136922" algn="l" rtl="0" eaLnBrk="0" fontAlgn="base" hangingPunct="0">
              <a:spcBef>
                <a:spcPct val="20000"/>
              </a:spcBef>
              <a:spcAft>
                <a:spcPct val="0"/>
              </a:spcAft>
              <a:buClr>
                <a:schemeClr val="accent1"/>
              </a:buClr>
              <a:buSzPct val="85000"/>
              <a:buFont typeface="Arial" panose="020B0604020202020204" pitchFamily="34" charset="0"/>
              <a:buChar char="•"/>
              <a:defRPr sz="1500" kern="1200">
                <a:solidFill>
                  <a:schemeClr val="tx1"/>
                </a:solidFill>
                <a:latin typeface="+mn-lt"/>
                <a:ea typeface="+mn-ea"/>
                <a:cs typeface="+mn-cs"/>
              </a:defRPr>
            </a:lvl2pPr>
            <a:lvl3pPr marL="547688" indent="-136922"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753666" indent="-136922" algn="l" rtl="0" eaLnBrk="0" fontAlgn="base" hangingPunct="0">
              <a:spcBef>
                <a:spcPct val="20000"/>
              </a:spcBef>
              <a:spcAft>
                <a:spcPct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890588" indent="-102394" algn="l" rtl="0" eaLnBrk="0" fontAlgn="base" hangingPunct="0">
              <a:spcBef>
                <a:spcPct val="20000"/>
              </a:spcBef>
              <a:spcAft>
                <a:spcPct val="0"/>
              </a:spcAft>
              <a:buClr>
                <a:schemeClr val="accent1"/>
              </a:buClr>
              <a:buSzPct val="100000"/>
              <a:buFont typeface="Arial" panose="020B0604020202020204" pitchFamily="34" charset="0"/>
              <a:buChar char="•"/>
              <a:defRPr sz="1050" kern="120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a:lstStyle>
          <a:p>
            <a:pPr marL="646272" indent="0" eaLnBrk="1" fontAlgn="auto" hangingPunct="1">
              <a:lnSpc>
                <a:spcPct val="124000"/>
              </a:lnSpc>
              <a:spcAft>
                <a:spcPts val="0"/>
              </a:spcAft>
              <a:buFont typeface="Arial" panose="020B0604020202020204" pitchFamily="34" charset="0"/>
              <a:buNone/>
              <a:defRPr/>
            </a:pPr>
            <a:r>
              <a:rPr lang="en-US" altLang="en-US" sz="2000" b="1" dirty="0">
                <a:solidFill>
                  <a:schemeClr val="bg1"/>
                </a:solidFill>
                <a:latin typeface="Besley Black" pitchFamily="2" charset="77"/>
                <a:ea typeface="Besley Black" pitchFamily="2" charset="77"/>
                <a:cs typeface="Arial" panose="020B0604020202020204" pitchFamily="34" charset="0"/>
              </a:rPr>
              <a:t>KP Law, P.C.</a:t>
            </a:r>
            <a:br>
              <a:rPr lang="en-US" altLang="en-US" sz="2000" dirty="0">
                <a:solidFill>
                  <a:schemeClr val="bg1"/>
                </a:solidFill>
                <a:latin typeface="Besley Medium" pitchFamily="2" charset="77"/>
                <a:ea typeface="Besley Medium" pitchFamily="2" charset="77"/>
                <a:cs typeface="Arial" panose="020B0604020202020204" pitchFamily="34" charset="0"/>
              </a:rPr>
            </a:br>
            <a:r>
              <a:rPr lang="en-US" altLang="en-US" sz="2000" dirty="0">
                <a:solidFill>
                  <a:schemeClr val="bg1"/>
                </a:solidFill>
                <a:latin typeface="Besley Medium" pitchFamily="2" charset="77"/>
                <a:ea typeface="Besley Medium" pitchFamily="2" charset="77"/>
                <a:cs typeface="Arial" panose="020B0604020202020204" pitchFamily="34" charset="0"/>
              </a:rPr>
              <a:t>101 Arch Street, 12th Floor</a:t>
            </a:r>
            <a:br>
              <a:rPr lang="en-US" altLang="en-US" sz="2000" dirty="0">
                <a:solidFill>
                  <a:schemeClr val="bg1"/>
                </a:solidFill>
                <a:latin typeface="Besley Medium" pitchFamily="2" charset="77"/>
                <a:ea typeface="Besley Medium" pitchFamily="2" charset="77"/>
                <a:cs typeface="Arial" panose="020B0604020202020204" pitchFamily="34" charset="0"/>
              </a:rPr>
            </a:br>
            <a:r>
              <a:rPr lang="en-US" altLang="en-US" sz="2000" dirty="0">
                <a:solidFill>
                  <a:schemeClr val="bg1"/>
                </a:solidFill>
                <a:latin typeface="Besley Medium" pitchFamily="2" charset="77"/>
                <a:ea typeface="Besley Medium" pitchFamily="2" charset="77"/>
                <a:cs typeface="Arial" panose="020B0604020202020204" pitchFamily="34" charset="0"/>
              </a:rPr>
              <a:t>Boston, MA 02110</a:t>
            </a:r>
            <a:br>
              <a:rPr lang="en-US" altLang="en-US" sz="2000" dirty="0">
                <a:solidFill>
                  <a:schemeClr val="bg1"/>
                </a:solidFill>
                <a:latin typeface="Besley Medium" pitchFamily="2" charset="77"/>
                <a:ea typeface="Besley Medium" pitchFamily="2" charset="77"/>
                <a:cs typeface="Arial" panose="020B0604020202020204" pitchFamily="34" charset="0"/>
              </a:rPr>
            </a:br>
            <a:r>
              <a:rPr lang="en-US" altLang="en-US" sz="2000" dirty="0">
                <a:solidFill>
                  <a:schemeClr val="bg1"/>
                </a:solidFill>
                <a:latin typeface="Besley Medium" pitchFamily="2" charset="77"/>
                <a:ea typeface="Besley Medium" pitchFamily="2" charset="77"/>
                <a:cs typeface="Arial" panose="020B0604020202020204" pitchFamily="34" charset="0"/>
              </a:rPr>
              <a:t>617.556.0007</a:t>
            </a:r>
          </a:p>
        </p:txBody>
      </p:sp>
    </p:spTree>
  </p:cSld>
  <p:clrMap bg1="lt1" tx1="dk1" bg2="lt2" tx2="dk2" accent1="accent1" accent2="accent2" accent3="accent3" accent4="accent4" accent5="accent5" accent6="accent6" hlink="hlink" folHlink="folHlink"/>
  <p:sldLayoutIdLst>
    <p:sldLayoutId id="2147483798" r:id="rId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hyperlink" Target="http://www.ma.gov/ethics" TargetMode="Externa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mailto:mdortenzio@k-plaw.com" TargetMode="External"/><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03966F-5D41-3D9F-25A9-9316F4C6DB7C}"/>
              </a:ext>
            </a:extLst>
          </p:cNvPr>
          <p:cNvSpPr/>
          <p:nvPr/>
        </p:nvSpPr>
        <p:spPr>
          <a:xfrm>
            <a:off x="0" y="0"/>
            <a:ext cx="9144000" cy="51435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8435" name="TextBox 2">
            <a:extLst>
              <a:ext uri="{FF2B5EF4-FFF2-40B4-BE49-F238E27FC236}">
                <a16:creationId xmlns:a16="http://schemas.microsoft.com/office/drawing/2014/main" id="{2B17E755-DFE6-6960-4BDC-7CB8D6D78293}"/>
              </a:ext>
            </a:extLst>
          </p:cNvPr>
          <p:cNvSpPr txBox="1">
            <a:spLocks noChangeArrowheads="1"/>
          </p:cNvSpPr>
          <p:nvPr/>
        </p:nvSpPr>
        <p:spPr bwMode="auto">
          <a:xfrm>
            <a:off x="0" y="2876550"/>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dirty="0">
                <a:solidFill>
                  <a:schemeClr val="accent1"/>
                </a:solidFill>
              </a:rPr>
              <a:t>Michael A. D’Ortenzio Jr., Esq.</a:t>
            </a:r>
          </a:p>
          <a:p>
            <a:pPr algn="ctr" eaLnBrk="1" hangingPunct="1"/>
            <a:r>
              <a:rPr lang="en-US" altLang="en-US" sz="2000" dirty="0">
                <a:solidFill>
                  <a:schemeClr val="accent1"/>
                </a:solidFill>
              </a:rPr>
              <a:t>June 11, 2026</a:t>
            </a:r>
          </a:p>
          <a:p>
            <a:pPr algn="ctr" eaLnBrk="1" hangingPunct="1"/>
            <a:r>
              <a:rPr lang="en-US" altLang="en-US" sz="2000" dirty="0">
                <a:solidFill>
                  <a:schemeClr val="accent1"/>
                </a:solidFill>
              </a:rPr>
              <a:t>Massachusetts Health Officers Association</a:t>
            </a:r>
          </a:p>
        </p:txBody>
      </p:sp>
      <p:sp>
        <p:nvSpPr>
          <p:cNvPr id="18436" name="TextBox 2">
            <a:extLst>
              <a:ext uri="{FF2B5EF4-FFF2-40B4-BE49-F238E27FC236}">
                <a16:creationId xmlns:a16="http://schemas.microsoft.com/office/drawing/2014/main" id="{B632BEE3-E25D-4F14-4A7D-AC0690EC98DA}"/>
              </a:ext>
            </a:extLst>
          </p:cNvPr>
          <p:cNvSpPr txBox="1">
            <a:spLocks noChangeArrowheads="1"/>
          </p:cNvSpPr>
          <p:nvPr/>
        </p:nvSpPr>
        <p:spPr bwMode="auto">
          <a:xfrm>
            <a:off x="12700" y="600492"/>
            <a:ext cx="9144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dirty="0">
                <a:solidFill>
                  <a:schemeClr val="bg1"/>
                </a:solidFill>
                <a:latin typeface="Besley Medium"/>
                <a:ea typeface="Besley Medium"/>
                <a:cs typeface="Besley Medium"/>
              </a:rPr>
              <a:t>How to Conduct a</a:t>
            </a:r>
          </a:p>
          <a:p>
            <a:pPr algn="ctr" eaLnBrk="1" hangingPunct="1"/>
            <a:r>
              <a:rPr lang="en-US" altLang="en-US" sz="4400" b="1" dirty="0">
                <a:solidFill>
                  <a:schemeClr val="bg1"/>
                </a:solidFill>
                <a:latin typeface="Besley Medium"/>
                <a:ea typeface="Besley Medium"/>
                <a:cs typeface="Besley Medium"/>
              </a:rPr>
              <a:t>“Flawless”</a:t>
            </a:r>
          </a:p>
          <a:p>
            <a:pPr algn="ctr" eaLnBrk="1" hangingPunct="1"/>
            <a:r>
              <a:rPr lang="en-US" altLang="en-US" sz="4400" dirty="0">
                <a:solidFill>
                  <a:schemeClr val="bg1"/>
                </a:solidFill>
                <a:latin typeface="Besley Medium"/>
                <a:ea typeface="Besley Medium"/>
                <a:cs typeface="Besley Medium"/>
              </a:rPr>
              <a:t>Public Hearing</a:t>
            </a:r>
          </a:p>
        </p:txBody>
      </p:sp>
      <p:sp>
        <p:nvSpPr>
          <p:cNvPr id="7" name="TextBox 1">
            <a:extLst>
              <a:ext uri="{FF2B5EF4-FFF2-40B4-BE49-F238E27FC236}">
                <a16:creationId xmlns:a16="http://schemas.microsoft.com/office/drawing/2014/main" id="{663FEEF5-6408-5DE4-228D-774988507EED}"/>
              </a:ext>
            </a:extLst>
          </p:cNvPr>
          <p:cNvSpPr txBox="1">
            <a:spLocks noChangeArrowheads="1"/>
          </p:cNvSpPr>
          <p:nvPr/>
        </p:nvSpPr>
        <p:spPr bwMode="auto">
          <a:xfrm>
            <a:off x="36513" y="4779963"/>
            <a:ext cx="9086850" cy="230187"/>
          </a:xfrm>
          <a:prstGeom prst="rect">
            <a:avLst/>
          </a:prstGeom>
          <a:noFill/>
          <a:ln>
            <a:noFill/>
          </a:ln>
        </p:spPr>
        <p:txBody>
          <a:bodyPr>
            <a:spAutoFit/>
          </a:bodyPr>
          <a:lstStyle>
            <a:lvl1pPr eaLnBrk="0" hangingPunct="0">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eaLnBrk="0" hangingPunct="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eaLnBrk="0" hangingPunct="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eaLnBrk="0" hangingPunct="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lgn="ctr" eaLnBrk="1" hangingPunct="1">
              <a:spcBef>
                <a:spcPct val="0"/>
              </a:spcBef>
              <a:buClrTx/>
              <a:buSzTx/>
              <a:buFontTx/>
              <a:buNone/>
              <a:defRPr/>
            </a:pPr>
            <a:r>
              <a:rPr lang="en-US" altLang="en-US" sz="900" dirty="0">
                <a:solidFill>
                  <a:schemeClr val="accent4"/>
                </a:solidFill>
              </a:rPr>
              <a:t> ©  2026 KP LAW, P.C.  All rights reserved.</a:t>
            </a:r>
          </a:p>
        </p:txBody>
      </p:sp>
      <p:pic>
        <p:nvPicPr>
          <p:cNvPr id="18438" name="Picture 1">
            <a:extLst>
              <a:ext uri="{FF2B5EF4-FFF2-40B4-BE49-F238E27FC236}">
                <a16:creationId xmlns:a16="http://schemas.microsoft.com/office/drawing/2014/main" id="{880BD2F5-30E8-3B6A-4E82-54CE77508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52888"/>
            <a:ext cx="9144000"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E11BA-0901-1347-1F10-37C8F03D02B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6747CF1-4CAF-6236-76BF-83F6AE4518B3}"/>
              </a:ext>
            </a:extLst>
          </p:cNvPr>
          <p:cNvSpPr>
            <a:spLocks noGrp="1"/>
          </p:cNvSpPr>
          <p:nvPr>
            <p:ph type="body" sz="quarter" idx="11"/>
          </p:nvPr>
        </p:nvSpPr>
        <p:spPr/>
        <p:txBody>
          <a:bodyPr/>
          <a:lstStyle/>
          <a:p>
            <a:r>
              <a:rPr lang="en-US" dirty="0"/>
              <a:t>1. Making a Defendable Decision</a:t>
            </a:r>
          </a:p>
        </p:txBody>
      </p:sp>
      <p:sp>
        <p:nvSpPr>
          <p:cNvPr id="3" name="Text Placeholder 2">
            <a:extLst>
              <a:ext uri="{FF2B5EF4-FFF2-40B4-BE49-F238E27FC236}">
                <a16:creationId xmlns:a16="http://schemas.microsoft.com/office/drawing/2014/main" id="{B9862F69-C214-7E40-93CB-79BCC0679737}"/>
              </a:ext>
            </a:extLst>
          </p:cNvPr>
          <p:cNvSpPr>
            <a:spLocks noGrp="1"/>
          </p:cNvSpPr>
          <p:nvPr>
            <p:ph type="body" sz="quarter" idx="17"/>
          </p:nvPr>
        </p:nvSpPr>
        <p:spPr/>
        <p:txBody>
          <a:bodyPr/>
          <a:lstStyle/>
          <a:p>
            <a:pPr marL="0" indent="0">
              <a:buNone/>
              <a:defRPr/>
            </a:pPr>
            <a:r>
              <a:rPr lang="en-US" altLang="en-US" b="1" dirty="0">
                <a:latin typeface="Book Antiqua" panose="02040602050305030304" pitchFamily="18" charset="0"/>
              </a:rPr>
              <a:t>Location of Public Hearing</a:t>
            </a:r>
          </a:p>
          <a:p>
            <a:pPr marL="0" indent="0">
              <a:buNone/>
              <a:defRPr/>
            </a:pPr>
            <a:endParaRPr lang="en-US" altLang="en-US" sz="1200" dirty="0">
              <a:latin typeface="Book Antiqua" panose="02040602050305030304" pitchFamily="18" charset="0"/>
            </a:endParaRPr>
          </a:p>
          <a:p>
            <a:pPr lvl="1">
              <a:defRPr/>
            </a:pPr>
            <a:r>
              <a:rPr lang="en-US" altLang="en-US" dirty="0">
                <a:latin typeface="Book Antiqua" panose="02040602050305030304" pitchFamily="18" charset="0"/>
              </a:rPr>
              <a:t>OML and Americans with Disabilities Act requires that the location of the public hearing must be </a:t>
            </a:r>
            <a:r>
              <a:rPr lang="en-US" altLang="en-US" dirty="0">
                <a:solidFill>
                  <a:schemeClr val="accent1">
                    <a:lumMod val="75000"/>
                  </a:schemeClr>
                </a:solidFill>
                <a:latin typeface="Book Antiqua" panose="02040602050305030304" pitchFamily="18" charset="0"/>
              </a:rPr>
              <a:t>accessible</a:t>
            </a:r>
            <a:r>
              <a:rPr lang="en-US" altLang="en-US" dirty="0">
                <a:latin typeface="Book Antiqua" panose="02040602050305030304" pitchFamily="18" charset="0"/>
              </a:rPr>
              <a:t> to members of the public</a:t>
            </a:r>
          </a:p>
          <a:p>
            <a:pPr lvl="1">
              <a:defRPr/>
            </a:pPr>
            <a:r>
              <a:rPr lang="en-US" altLang="en-US" u="sng" dirty="0">
                <a:latin typeface="Book Antiqua" panose="02040602050305030304" pitchFamily="18" charset="0"/>
              </a:rPr>
              <a:t>OML 2012-46</a:t>
            </a:r>
            <a:r>
              <a:rPr lang="en-US" altLang="en-US" dirty="0">
                <a:latin typeface="Book Antiqua" panose="02040602050305030304" pitchFamily="18" charset="0"/>
              </a:rPr>
              <a:t>: AG concluded that School Committee violated the OML where meeting was held in locked area of high school, and the public was unable to gain access to the meeting once the greeter left</a:t>
            </a:r>
          </a:p>
          <a:p>
            <a:pPr lvl="1">
              <a:defRPr/>
            </a:pPr>
            <a:r>
              <a:rPr lang="en-US" altLang="en-US" dirty="0">
                <a:latin typeface="Book Antiqua" panose="02040602050305030304" pitchFamily="18" charset="0"/>
              </a:rPr>
              <a:t>Practical considerations include:</a:t>
            </a:r>
          </a:p>
          <a:p>
            <a:pPr marL="742950" lvl="1" indent="-285750">
              <a:lnSpc>
                <a:spcPct val="114000"/>
              </a:lnSpc>
              <a:defRPr/>
            </a:pPr>
            <a:r>
              <a:rPr lang="en-US" altLang="en-US" dirty="0">
                <a:latin typeface="Book Antiqua" panose="02040602050305030304" pitchFamily="18" charset="0"/>
              </a:rPr>
              <a:t>Do not move meeting to different location unless that alternative location is posted on meeting notice or clearly posted on door </a:t>
            </a:r>
          </a:p>
          <a:p>
            <a:pPr marL="742950" lvl="1" indent="-285750">
              <a:lnSpc>
                <a:spcPct val="114000"/>
              </a:lnSpc>
              <a:defRPr/>
            </a:pPr>
            <a:r>
              <a:rPr lang="en-US" altLang="en-US" dirty="0">
                <a:latin typeface="Book Antiqua" panose="02040602050305030304" pitchFamily="18" charset="0"/>
              </a:rPr>
              <a:t>Ensure public can find/access meeting room</a:t>
            </a:r>
            <a:endParaRPr lang="en-US" altLang="en-US" sz="2600" dirty="0">
              <a:latin typeface="Book Antiqua" panose="02040602050305030304" pitchFamily="18" charset="0"/>
            </a:endParaRPr>
          </a:p>
        </p:txBody>
      </p:sp>
    </p:spTree>
    <p:extLst>
      <p:ext uri="{BB962C8B-B14F-4D97-AF65-F5344CB8AC3E}">
        <p14:creationId xmlns:p14="http://schemas.microsoft.com/office/powerpoint/2010/main" val="4104480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48A06-1D59-2CAD-B600-3B05D49B519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A7DDA51-6B56-259C-8BDF-A881CC85AF46}"/>
              </a:ext>
            </a:extLst>
          </p:cNvPr>
          <p:cNvSpPr>
            <a:spLocks noGrp="1"/>
          </p:cNvSpPr>
          <p:nvPr>
            <p:ph type="body" sz="quarter" idx="11"/>
          </p:nvPr>
        </p:nvSpPr>
        <p:spPr/>
        <p:txBody>
          <a:bodyPr/>
          <a:lstStyle/>
          <a:p>
            <a:r>
              <a:rPr lang="en-US" dirty="0"/>
              <a:t>1. Making a Defendable Decision</a:t>
            </a:r>
          </a:p>
        </p:txBody>
      </p:sp>
      <p:sp>
        <p:nvSpPr>
          <p:cNvPr id="3" name="Text Placeholder 2">
            <a:extLst>
              <a:ext uri="{FF2B5EF4-FFF2-40B4-BE49-F238E27FC236}">
                <a16:creationId xmlns:a16="http://schemas.microsoft.com/office/drawing/2014/main" id="{472DEF21-6C87-A963-9198-69E65CF94315}"/>
              </a:ext>
            </a:extLst>
          </p:cNvPr>
          <p:cNvSpPr>
            <a:spLocks noGrp="1"/>
          </p:cNvSpPr>
          <p:nvPr>
            <p:ph type="body" sz="quarter" idx="17"/>
          </p:nvPr>
        </p:nvSpPr>
        <p:spPr/>
        <p:txBody>
          <a:bodyPr/>
          <a:lstStyle/>
          <a:p>
            <a:pPr marL="0" indent="0">
              <a:buNone/>
              <a:defRPr/>
            </a:pPr>
            <a:r>
              <a:rPr lang="en-US" altLang="en-US" b="1" dirty="0">
                <a:latin typeface="Book Antiqua" panose="02040602050305030304" pitchFamily="18" charset="0"/>
              </a:rPr>
              <a:t>Opening the Public Hearing</a:t>
            </a:r>
          </a:p>
          <a:p>
            <a:pPr marL="0" indent="0">
              <a:buNone/>
              <a:defRPr/>
            </a:pPr>
            <a:endParaRPr lang="en-US" altLang="en-US" sz="1000" dirty="0">
              <a:latin typeface="Book Antiqua" panose="02040602050305030304" pitchFamily="18" charset="0"/>
            </a:endParaRPr>
          </a:p>
          <a:p>
            <a:pPr marL="342900" indent="-342900" eaLnBrk="1" hangingPunct="1">
              <a:lnSpc>
                <a:spcPct val="200000"/>
              </a:lnSpc>
              <a:spcBef>
                <a:spcPct val="0"/>
              </a:spcBef>
              <a:defRPr/>
            </a:pPr>
            <a:r>
              <a:rPr lang="en-US" altLang="en-US" sz="1400" dirty="0">
                <a:latin typeface="Book Antiqua" panose="02040602050305030304" pitchFamily="18" charset="0"/>
              </a:rPr>
              <a:t>Confirm Board has a quorum (majority) and quantum to vote</a:t>
            </a:r>
          </a:p>
          <a:p>
            <a:pPr marL="342900" indent="-342900" eaLnBrk="1" hangingPunct="1">
              <a:lnSpc>
                <a:spcPct val="200000"/>
              </a:lnSpc>
              <a:spcBef>
                <a:spcPct val="0"/>
              </a:spcBef>
              <a:defRPr/>
            </a:pPr>
            <a:r>
              <a:rPr lang="en-US" altLang="en-US" sz="1400" dirty="0">
                <a:latin typeface="Book Antiqua" panose="02040602050305030304" pitchFamily="18" charset="0"/>
              </a:rPr>
              <a:t>Explain Board’s procedures to the public</a:t>
            </a:r>
          </a:p>
          <a:p>
            <a:pPr marL="342900" indent="-342900" eaLnBrk="1" hangingPunct="1">
              <a:lnSpc>
                <a:spcPct val="200000"/>
              </a:lnSpc>
              <a:spcBef>
                <a:spcPct val="0"/>
              </a:spcBef>
              <a:defRPr/>
            </a:pPr>
            <a:r>
              <a:rPr lang="en-US" altLang="en-US" sz="1400" dirty="0">
                <a:latin typeface="Book Antiqua" panose="02040602050305030304" pitchFamily="18" charset="0"/>
              </a:rPr>
              <a:t>Ensure the application, legal notice, and advertisement match</a:t>
            </a:r>
          </a:p>
          <a:p>
            <a:pPr marL="342900" indent="-342900" eaLnBrk="1" hangingPunct="1">
              <a:lnSpc>
                <a:spcPct val="200000"/>
              </a:lnSpc>
              <a:spcBef>
                <a:spcPct val="0"/>
              </a:spcBef>
              <a:defRPr/>
            </a:pPr>
            <a:r>
              <a:rPr lang="en-US" altLang="en-US" sz="1400" dirty="0">
                <a:latin typeface="Book Antiqua" panose="02040602050305030304" pitchFamily="18" charset="0"/>
              </a:rPr>
              <a:t>Read legal ad aloud to introduce the public hearing </a:t>
            </a:r>
          </a:p>
          <a:p>
            <a:pPr marL="342900" indent="-342900" eaLnBrk="1" hangingPunct="1">
              <a:lnSpc>
                <a:spcPct val="200000"/>
              </a:lnSpc>
              <a:spcBef>
                <a:spcPct val="0"/>
              </a:spcBef>
              <a:defRPr/>
            </a:pPr>
            <a:r>
              <a:rPr lang="en-CA" altLang="en-US" sz="1400" dirty="0">
                <a:latin typeface="Book Antiqua" panose="02040602050305030304" pitchFamily="18" charset="0"/>
              </a:rPr>
              <a:t>Motion to Open Public Hearing</a:t>
            </a:r>
          </a:p>
          <a:p>
            <a:pPr marL="342900" indent="-342900" eaLnBrk="1" hangingPunct="1">
              <a:lnSpc>
                <a:spcPct val="200000"/>
              </a:lnSpc>
              <a:spcBef>
                <a:spcPct val="0"/>
              </a:spcBef>
              <a:defRPr/>
            </a:pPr>
            <a:r>
              <a:rPr lang="en-CA" altLang="en-US" sz="1400" dirty="0">
                <a:latin typeface="Book Antiqua" panose="02040602050305030304" pitchFamily="18" charset="0"/>
              </a:rPr>
              <a:t>Track time to act and board members comprising panel</a:t>
            </a:r>
          </a:p>
        </p:txBody>
      </p:sp>
    </p:spTree>
    <p:extLst>
      <p:ext uri="{BB962C8B-B14F-4D97-AF65-F5344CB8AC3E}">
        <p14:creationId xmlns:p14="http://schemas.microsoft.com/office/powerpoint/2010/main" val="552137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AFCFF-D2AE-9CE9-84BA-3E11349E00B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A7F3635-58BF-BF0D-2D32-76937533675E}"/>
              </a:ext>
            </a:extLst>
          </p:cNvPr>
          <p:cNvSpPr>
            <a:spLocks noGrp="1"/>
          </p:cNvSpPr>
          <p:nvPr>
            <p:ph type="body" sz="quarter" idx="11"/>
          </p:nvPr>
        </p:nvSpPr>
        <p:spPr/>
        <p:txBody>
          <a:bodyPr/>
          <a:lstStyle/>
          <a:p>
            <a:r>
              <a:rPr lang="en-US" dirty="0"/>
              <a:t>1. Making a Defendable Decision</a:t>
            </a:r>
          </a:p>
        </p:txBody>
      </p:sp>
      <p:sp>
        <p:nvSpPr>
          <p:cNvPr id="3" name="Text Placeholder 2">
            <a:extLst>
              <a:ext uri="{FF2B5EF4-FFF2-40B4-BE49-F238E27FC236}">
                <a16:creationId xmlns:a16="http://schemas.microsoft.com/office/drawing/2014/main" id="{F1193998-4372-A64F-FEDD-02CD4B06FE20}"/>
              </a:ext>
            </a:extLst>
          </p:cNvPr>
          <p:cNvSpPr>
            <a:spLocks noGrp="1"/>
          </p:cNvSpPr>
          <p:nvPr>
            <p:ph type="body" sz="quarter" idx="17"/>
          </p:nvPr>
        </p:nvSpPr>
        <p:spPr/>
        <p:txBody>
          <a:bodyPr/>
          <a:lstStyle/>
          <a:p>
            <a:pPr marL="0" indent="0" eaLnBrk="1" hangingPunct="1">
              <a:buNone/>
              <a:defRPr/>
            </a:pPr>
            <a:r>
              <a:rPr lang="en-US" altLang="en-US" b="1" dirty="0">
                <a:latin typeface="Book Antiqua" panose="02040602050305030304" pitchFamily="18" charset="0"/>
              </a:rPr>
              <a:t>Opening a </a:t>
            </a:r>
            <a:r>
              <a:rPr lang="en-US" altLang="en-US" b="1" u="sng" dirty="0">
                <a:latin typeface="Book Antiqua" panose="02040602050305030304" pitchFamily="18" charset="0"/>
              </a:rPr>
              <a:t>Remote</a:t>
            </a:r>
            <a:r>
              <a:rPr lang="en-US" altLang="en-US" b="1" dirty="0">
                <a:latin typeface="Book Antiqua" panose="02040602050305030304" pitchFamily="18" charset="0"/>
              </a:rPr>
              <a:t> Public Hearing</a:t>
            </a:r>
          </a:p>
          <a:p>
            <a:pPr marL="0" indent="0" eaLnBrk="1" hangingPunct="1">
              <a:buNone/>
              <a:defRPr/>
            </a:pPr>
            <a:endParaRPr lang="en-US" altLang="en-US" sz="1000" b="1" dirty="0">
              <a:latin typeface="Book Antiqua" panose="02040602050305030304" pitchFamily="18" charset="0"/>
            </a:endParaRPr>
          </a:p>
          <a:p>
            <a:pPr eaLnBrk="1" hangingPunct="1">
              <a:spcBef>
                <a:spcPct val="0"/>
              </a:spcBef>
              <a:defRPr/>
            </a:pPr>
            <a:r>
              <a:rPr lang="en-US" altLang="en-US" sz="1500" dirty="0">
                <a:latin typeface="Book Antiqua" panose="02040602050305030304" pitchFamily="18" charset="0"/>
              </a:rPr>
              <a:t>If </a:t>
            </a:r>
            <a:r>
              <a:rPr lang="en-US" altLang="en-US" sz="1500" u="sng" dirty="0">
                <a:latin typeface="Book Antiqua" panose="02040602050305030304" pitchFamily="18" charset="0"/>
              </a:rPr>
              <a:t>any member</a:t>
            </a:r>
            <a:r>
              <a:rPr lang="en-US" altLang="en-US" sz="1500" dirty="0">
                <a:latin typeface="Book Antiqua" panose="02040602050305030304" pitchFamily="18" charset="0"/>
              </a:rPr>
              <a:t> of the board will be </a:t>
            </a:r>
            <a:r>
              <a:rPr lang="en-US" altLang="en-US" sz="1500" dirty="0">
                <a:solidFill>
                  <a:srgbClr val="C00000"/>
                </a:solidFill>
                <a:latin typeface="Book Antiqua" panose="02040602050305030304" pitchFamily="18" charset="0"/>
              </a:rPr>
              <a:t>remote</a:t>
            </a:r>
            <a:r>
              <a:rPr lang="en-US" altLang="en-US" sz="1500" dirty="0">
                <a:latin typeface="Book Antiqua" panose="02040602050305030304" pitchFamily="18" charset="0"/>
              </a:rPr>
              <a:t>, the AG requires additional steps:</a:t>
            </a:r>
          </a:p>
          <a:p>
            <a:pPr lvl="1" eaLnBrk="1" hangingPunct="1">
              <a:spcBef>
                <a:spcPct val="0"/>
              </a:spcBef>
              <a:defRPr/>
            </a:pPr>
            <a:r>
              <a:rPr lang="en-US" dirty="0">
                <a:latin typeface="Book Antiqua" panose="02040602050305030304" pitchFamily="18" charset="0"/>
              </a:rPr>
              <a:t>At the start of the meeting, the chair </a:t>
            </a:r>
            <a:r>
              <a:rPr lang="en-US" u="sng" dirty="0">
                <a:latin typeface="Book Antiqua" panose="02040602050305030304" pitchFamily="18" charset="0"/>
              </a:rPr>
              <a:t>must</a:t>
            </a:r>
            <a:r>
              <a:rPr lang="en-US" dirty="0">
                <a:latin typeface="Book Antiqua" panose="02040602050305030304" pitchFamily="18" charset="0"/>
              </a:rPr>
              <a:t> announce the name of the member(s) who are participating remotely and such information must be recorded in the minutes</a:t>
            </a:r>
          </a:p>
          <a:p>
            <a:pPr>
              <a:defRPr/>
            </a:pPr>
            <a:r>
              <a:rPr lang="en-US" dirty="0">
                <a:latin typeface="Book Antiqua" panose="02040602050305030304" pitchFamily="18" charset="0"/>
              </a:rPr>
              <a:t>All votes must be taken by </a:t>
            </a:r>
            <a:r>
              <a:rPr lang="en-US" b="1" u="sng" dirty="0">
                <a:latin typeface="Book Antiqua" panose="02040602050305030304" pitchFamily="18" charset="0"/>
              </a:rPr>
              <a:t>roll call</a:t>
            </a:r>
            <a:endParaRPr lang="en-US" dirty="0">
              <a:latin typeface="Book Antiqua" panose="02040602050305030304" pitchFamily="18" charset="0"/>
            </a:endParaRPr>
          </a:p>
          <a:p>
            <a:pPr>
              <a:defRPr/>
            </a:pPr>
            <a:r>
              <a:rPr lang="en-US" dirty="0">
                <a:latin typeface="Book Antiqua" panose="02040602050305030304" pitchFamily="18" charset="0"/>
              </a:rPr>
              <a:t>Members of the board must be </a:t>
            </a:r>
            <a:r>
              <a:rPr lang="en-US" u="sng" dirty="0">
                <a:latin typeface="Book Antiqua" panose="02040602050305030304" pitchFamily="18" charset="0"/>
              </a:rPr>
              <a:t>clearly audible</a:t>
            </a:r>
            <a:r>
              <a:rPr lang="en-US" dirty="0">
                <a:latin typeface="Book Antiqua" panose="02040602050305030304" pitchFamily="18" charset="0"/>
              </a:rPr>
              <a:t> to each other and to the public at all times</a:t>
            </a:r>
          </a:p>
        </p:txBody>
      </p:sp>
    </p:spTree>
    <p:extLst>
      <p:ext uri="{BB962C8B-B14F-4D97-AF65-F5344CB8AC3E}">
        <p14:creationId xmlns:p14="http://schemas.microsoft.com/office/powerpoint/2010/main" val="2792957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9EC3C-4C7B-C413-8227-57C9394DA67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3E7C20C-4B3E-2613-6172-A7A8EF655AE2}"/>
              </a:ext>
            </a:extLst>
          </p:cNvPr>
          <p:cNvSpPr>
            <a:spLocks noGrp="1"/>
          </p:cNvSpPr>
          <p:nvPr>
            <p:ph type="body" sz="quarter" idx="11"/>
          </p:nvPr>
        </p:nvSpPr>
        <p:spPr/>
        <p:txBody>
          <a:bodyPr/>
          <a:lstStyle/>
          <a:p>
            <a:r>
              <a:rPr lang="en-US" dirty="0"/>
              <a:t>1. Making a Defendable Decision</a:t>
            </a:r>
          </a:p>
        </p:txBody>
      </p:sp>
      <p:sp>
        <p:nvSpPr>
          <p:cNvPr id="3" name="Text Placeholder 2">
            <a:extLst>
              <a:ext uri="{FF2B5EF4-FFF2-40B4-BE49-F238E27FC236}">
                <a16:creationId xmlns:a16="http://schemas.microsoft.com/office/drawing/2014/main" id="{9C2A033B-8B22-A1FF-4D4F-4B49EFAD7BD4}"/>
              </a:ext>
            </a:extLst>
          </p:cNvPr>
          <p:cNvSpPr>
            <a:spLocks noGrp="1"/>
          </p:cNvSpPr>
          <p:nvPr>
            <p:ph type="body" sz="quarter" idx="17"/>
          </p:nvPr>
        </p:nvSpPr>
        <p:spPr/>
        <p:txBody>
          <a:bodyPr/>
          <a:lstStyle/>
          <a:p>
            <a:pPr marL="0" indent="0">
              <a:buNone/>
              <a:defRPr/>
            </a:pPr>
            <a:r>
              <a:rPr lang="en-US" altLang="en-US" b="1" dirty="0">
                <a:latin typeface="Book Antiqua" panose="02040602050305030304" pitchFamily="18" charset="0"/>
              </a:rPr>
              <a:t>Conducting the Public Hearing</a:t>
            </a:r>
          </a:p>
          <a:p>
            <a:pPr marL="0" indent="0">
              <a:buNone/>
              <a:defRPr/>
            </a:pPr>
            <a:endParaRPr lang="en-US" altLang="en-US" sz="1200" dirty="0">
              <a:latin typeface="Book Antiqua" panose="02040602050305030304" pitchFamily="18" charset="0"/>
            </a:endParaRPr>
          </a:p>
          <a:p>
            <a:pPr marL="342900" indent="-342900" eaLnBrk="1" hangingPunct="1">
              <a:spcBef>
                <a:spcPct val="0"/>
              </a:spcBef>
              <a:defRPr/>
            </a:pPr>
            <a:r>
              <a:rPr lang="en-US" altLang="en-US" sz="1400" dirty="0">
                <a:latin typeface="Book Antiqua" panose="02040602050305030304" pitchFamily="18" charset="0"/>
              </a:rPr>
              <a:t>Announce process, who will speak first, etc.</a:t>
            </a:r>
          </a:p>
          <a:p>
            <a:pPr marL="549275" lvl="1" indent="-342900" eaLnBrk="1" hangingPunct="1">
              <a:spcBef>
                <a:spcPct val="0"/>
              </a:spcBef>
              <a:defRPr/>
            </a:pPr>
            <a:r>
              <a:rPr lang="en-US" altLang="en-US" sz="1100" dirty="0">
                <a:latin typeface="Book Antiqua" panose="02040602050305030304" pitchFamily="18" charset="0"/>
              </a:rPr>
              <a:t>Chair has authority to remove disruptive people, but warn or take recess first</a:t>
            </a:r>
          </a:p>
          <a:p>
            <a:pPr marL="342900" indent="-342900" eaLnBrk="1" hangingPunct="1">
              <a:spcBef>
                <a:spcPct val="0"/>
              </a:spcBef>
              <a:defRPr/>
            </a:pPr>
            <a:r>
              <a:rPr lang="en-US" altLang="en-US" sz="1400" dirty="0">
                <a:latin typeface="Book Antiqua" panose="02040602050305030304" pitchFamily="18" charset="0"/>
              </a:rPr>
              <a:t>Applicant (or its counsel) to present </a:t>
            </a:r>
          </a:p>
          <a:p>
            <a:pPr marL="342900" indent="-342900" eaLnBrk="1" hangingPunct="1">
              <a:spcBef>
                <a:spcPct val="0"/>
              </a:spcBef>
              <a:defRPr/>
            </a:pPr>
            <a:r>
              <a:rPr lang="en-US" altLang="en-US" sz="1400" dirty="0">
                <a:latin typeface="Book Antiqua" panose="02040602050305030304" pitchFamily="18" charset="0"/>
              </a:rPr>
              <a:t>Board members to ask questions</a:t>
            </a:r>
            <a:endParaRPr lang="en-US" altLang="en-US" sz="1200" dirty="0">
              <a:latin typeface="Book Antiqua" panose="02040602050305030304" pitchFamily="18" charset="0"/>
            </a:endParaRPr>
          </a:p>
          <a:p>
            <a:pPr marL="342900" indent="-342900" eaLnBrk="1" hangingPunct="1">
              <a:spcBef>
                <a:spcPct val="0"/>
              </a:spcBef>
              <a:defRPr/>
            </a:pPr>
            <a:r>
              <a:rPr lang="en-US" altLang="en-US" sz="1400" dirty="0">
                <a:latin typeface="Book Antiqua" panose="02040602050305030304" pitchFamily="18" charset="0"/>
              </a:rPr>
              <a:t>Invite public comment and questions; Town officials</a:t>
            </a:r>
          </a:p>
          <a:p>
            <a:pPr marL="342900" indent="-342900" eaLnBrk="1" hangingPunct="1">
              <a:spcBef>
                <a:spcPct val="0"/>
              </a:spcBef>
              <a:defRPr/>
            </a:pPr>
            <a:r>
              <a:rPr lang="en-US" altLang="en-US" sz="1400" dirty="0">
                <a:latin typeface="Book Antiqua" panose="02040602050305030304" pitchFamily="18" charset="0"/>
              </a:rPr>
              <a:t>Give applicant opportunity to respond </a:t>
            </a:r>
          </a:p>
          <a:p>
            <a:pPr marL="342900" indent="-342900" eaLnBrk="1" hangingPunct="1">
              <a:spcBef>
                <a:spcPct val="0"/>
              </a:spcBef>
              <a:defRPr/>
            </a:pPr>
            <a:r>
              <a:rPr lang="en-US" altLang="en-US" sz="1400" dirty="0">
                <a:latin typeface="Book Antiqua" panose="02040602050305030304" pitchFamily="18" charset="0"/>
              </a:rPr>
              <a:t>Assess “room”, limit time of each speaker</a:t>
            </a:r>
          </a:p>
          <a:p>
            <a:pPr marL="342900" indent="-342900" eaLnBrk="1" hangingPunct="1">
              <a:spcBef>
                <a:spcPct val="0"/>
              </a:spcBef>
              <a:defRPr/>
            </a:pPr>
            <a:r>
              <a:rPr lang="en-US" altLang="en-US" sz="1400" dirty="0">
                <a:latin typeface="Book Antiqua" panose="02040602050305030304" pitchFamily="18" charset="0"/>
              </a:rPr>
              <a:t>Alternate between those in favor and those opposed for balance </a:t>
            </a:r>
          </a:p>
          <a:p>
            <a:pPr marL="342900" indent="-342900" eaLnBrk="1" hangingPunct="1">
              <a:spcBef>
                <a:spcPct val="0"/>
              </a:spcBef>
              <a:defRPr/>
            </a:pPr>
            <a:r>
              <a:rPr lang="en-US" altLang="en-US" sz="1400" dirty="0">
                <a:latin typeface="Book Antiqua" panose="02040602050305030304" pitchFamily="18" charset="0"/>
              </a:rPr>
              <a:t>Continue hearing if run out of time</a:t>
            </a:r>
          </a:p>
          <a:p>
            <a:pPr marL="342900" indent="-342900" eaLnBrk="1" hangingPunct="1">
              <a:spcBef>
                <a:spcPct val="0"/>
              </a:spcBef>
              <a:defRPr/>
            </a:pPr>
            <a:r>
              <a:rPr lang="en-US" altLang="en-US" sz="1400" dirty="0">
                <a:latin typeface="Book Antiqua" panose="02040602050305030304" pitchFamily="18" charset="0"/>
              </a:rPr>
              <a:t>Consider other applications on agenda</a:t>
            </a:r>
            <a:endParaRPr lang="en-US" altLang="en-US" sz="2000" dirty="0">
              <a:latin typeface="Book Antiqua" panose="02040602050305030304" pitchFamily="18" charset="0"/>
            </a:endParaRPr>
          </a:p>
        </p:txBody>
      </p:sp>
    </p:spTree>
    <p:extLst>
      <p:ext uri="{BB962C8B-B14F-4D97-AF65-F5344CB8AC3E}">
        <p14:creationId xmlns:p14="http://schemas.microsoft.com/office/powerpoint/2010/main" val="3347099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7D303-16B8-D579-F298-6DE3CD5854F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4C25A51-9795-C85A-B320-FA1D92D13207}"/>
              </a:ext>
            </a:extLst>
          </p:cNvPr>
          <p:cNvSpPr>
            <a:spLocks noGrp="1"/>
          </p:cNvSpPr>
          <p:nvPr>
            <p:ph type="body" sz="quarter" idx="11"/>
          </p:nvPr>
        </p:nvSpPr>
        <p:spPr/>
        <p:txBody>
          <a:bodyPr/>
          <a:lstStyle/>
          <a:p>
            <a:r>
              <a:rPr lang="en-US" dirty="0"/>
              <a:t>1. Making a Defendable Decision</a:t>
            </a:r>
          </a:p>
        </p:txBody>
      </p:sp>
      <p:sp>
        <p:nvSpPr>
          <p:cNvPr id="3" name="Text Placeholder 2">
            <a:extLst>
              <a:ext uri="{FF2B5EF4-FFF2-40B4-BE49-F238E27FC236}">
                <a16:creationId xmlns:a16="http://schemas.microsoft.com/office/drawing/2014/main" id="{AD33FCD9-9ED8-9D0C-45F0-F0A6915A79B9}"/>
              </a:ext>
            </a:extLst>
          </p:cNvPr>
          <p:cNvSpPr>
            <a:spLocks noGrp="1"/>
          </p:cNvSpPr>
          <p:nvPr>
            <p:ph type="body" sz="quarter" idx="17"/>
          </p:nvPr>
        </p:nvSpPr>
        <p:spPr/>
        <p:txBody>
          <a:bodyPr/>
          <a:lstStyle/>
          <a:p>
            <a:pPr marL="0" indent="0">
              <a:buNone/>
              <a:defRPr/>
            </a:pPr>
            <a:r>
              <a:rPr lang="en-US" altLang="en-US" b="1" dirty="0">
                <a:latin typeface="Book Antiqua" panose="02040602050305030304" pitchFamily="18" charset="0"/>
              </a:rPr>
              <a:t>Conducting a </a:t>
            </a:r>
            <a:r>
              <a:rPr lang="en-US" altLang="en-US" b="1" u="sng" dirty="0">
                <a:latin typeface="Book Antiqua" panose="02040602050305030304" pitchFamily="18" charset="0"/>
              </a:rPr>
              <a:t>Remote</a:t>
            </a:r>
            <a:r>
              <a:rPr lang="en-US" altLang="en-US" b="1" dirty="0">
                <a:latin typeface="Book Antiqua" panose="02040602050305030304" pitchFamily="18" charset="0"/>
              </a:rPr>
              <a:t> Public Hearing</a:t>
            </a:r>
          </a:p>
          <a:p>
            <a:pPr marL="0" indent="0" eaLnBrk="1" hangingPunct="1">
              <a:spcBef>
                <a:spcPct val="0"/>
              </a:spcBef>
              <a:buNone/>
              <a:defRPr/>
            </a:pPr>
            <a:endParaRPr lang="en-US" altLang="en-US" sz="1200" dirty="0">
              <a:latin typeface="Book Antiqua" panose="02040602050305030304" pitchFamily="18" charset="0"/>
            </a:endParaRPr>
          </a:p>
          <a:p>
            <a:pPr marL="0" indent="0" eaLnBrk="1" hangingPunct="1">
              <a:spcBef>
                <a:spcPct val="0"/>
              </a:spcBef>
              <a:buNone/>
              <a:defRPr/>
            </a:pPr>
            <a:endParaRPr lang="en-CA" altLang="en-US" sz="700" dirty="0">
              <a:latin typeface="Book Antiqua" panose="02040602050305030304" pitchFamily="18" charset="0"/>
            </a:endParaRPr>
          </a:p>
          <a:p>
            <a:pPr eaLnBrk="1" hangingPunct="1">
              <a:spcBef>
                <a:spcPct val="0"/>
              </a:spcBef>
              <a:defRPr/>
            </a:pPr>
            <a:r>
              <a:rPr lang="en-CA" altLang="en-US" sz="1200" dirty="0">
                <a:latin typeface="Book Antiqua" panose="02040602050305030304" pitchFamily="18" charset="0"/>
              </a:rPr>
              <a:t>Do a practice run!  Ensure that technology and speaking transitions run smoothly and that Chair or other host are comfortable</a:t>
            </a:r>
          </a:p>
          <a:p>
            <a:pPr eaLnBrk="1" hangingPunct="1">
              <a:spcBef>
                <a:spcPct val="0"/>
              </a:spcBef>
              <a:defRPr/>
            </a:pPr>
            <a:endParaRPr lang="en-CA" altLang="en-US" sz="1200" dirty="0">
              <a:latin typeface="Book Antiqua" panose="02040602050305030304" pitchFamily="18" charset="0"/>
            </a:endParaRPr>
          </a:p>
          <a:p>
            <a:pPr eaLnBrk="1" hangingPunct="1">
              <a:spcBef>
                <a:spcPct val="0"/>
              </a:spcBef>
              <a:defRPr/>
            </a:pPr>
            <a:r>
              <a:rPr lang="en-CA" altLang="en-US" sz="1200" dirty="0">
                <a:latin typeface="Book Antiqua" panose="02040602050305030304" pitchFamily="18" charset="0"/>
              </a:rPr>
              <a:t>Designate chair or staff member as meeting “host” or moderator of chat </a:t>
            </a:r>
          </a:p>
          <a:p>
            <a:pPr eaLnBrk="1" hangingPunct="1">
              <a:spcBef>
                <a:spcPct val="0"/>
              </a:spcBef>
              <a:defRPr/>
            </a:pPr>
            <a:endParaRPr lang="en-CA" altLang="en-US" sz="1200" dirty="0">
              <a:latin typeface="Book Antiqua" panose="02040602050305030304" pitchFamily="18" charset="0"/>
            </a:endParaRPr>
          </a:p>
          <a:p>
            <a:pPr eaLnBrk="1" hangingPunct="1">
              <a:spcBef>
                <a:spcPct val="0"/>
              </a:spcBef>
              <a:defRPr/>
            </a:pPr>
            <a:r>
              <a:rPr lang="en-CA" altLang="en-US" sz="1200" dirty="0">
                <a:latin typeface="Book Antiqua" panose="02040602050305030304" pitchFamily="18" charset="0"/>
              </a:rPr>
              <a:t>Encourage applicant and public to download remote platform in advance</a:t>
            </a:r>
          </a:p>
          <a:p>
            <a:pPr eaLnBrk="1" hangingPunct="1">
              <a:spcBef>
                <a:spcPct val="0"/>
              </a:spcBef>
              <a:defRPr/>
            </a:pPr>
            <a:endParaRPr lang="en-CA" altLang="en-US" sz="1200" dirty="0">
              <a:latin typeface="Book Antiqua" panose="02040602050305030304" pitchFamily="18" charset="0"/>
            </a:endParaRPr>
          </a:p>
          <a:p>
            <a:pPr eaLnBrk="1" hangingPunct="1">
              <a:spcBef>
                <a:spcPct val="0"/>
              </a:spcBef>
              <a:defRPr/>
            </a:pPr>
            <a:r>
              <a:rPr lang="en-US" sz="1200" dirty="0">
                <a:latin typeface="Book Antiqua" panose="02040602050305030304" pitchFamily="18" charset="0"/>
              </a:rPr>
              <a:t>Indicate on notice that public comments may be submitted by e-mail or by telephone, at specific email address and telephone number, until close of public hearing. Designate someone to monitor.   </a:t>
            </a:r>
          </a:p>
          <a:p>
            <a:pPr eaLnBrk="1" hangingPunct="1">
              <a:spcBef>
                <a:spcPct val="0"/>
              </a:spcBef>
              <a:defRPr/>
            </a:pPr>
            <a:endParaRPr lang="en-US" sz="1200" dirty="0">
              <a:latin typeface="Book Antiqua" panose="02040602050305030304" pitchFamily="18" charset="0"/>
            </a:endParaRPr>
          </a:p>
          <a:p>
            <a:pPr eaLnBrk="1" hangingPunct="1">
              <a:spcBef>
                <a:spcPct val="0"/>
              </a:spcBef>
              <a:defRPr/>
            </a:pPr>
            <a:r>
              <a:rPr lang="en-CA" altLang="en-US" sz="1200" dirty="0">
                <a:latin typeface="Book Antiqua" panose="02040602050305030304" pitchFamily="18" charset="0"/>
              </a:rPr>
              <a:t>If Board will be conducting multiple remote public hearings over next few months, post Board’s processes in writing and post on website </a:t>
            </a:r>
            <a:endParaRPr lang="en-CA" sz="1200" dirty="0">
              <a:latin typeface="Book Antiqua" panose="02040602050305030304" pitchFamily="18" charset="0"/>
            </a:endParaRPr>
          </a:p>
        </p:txBody>
      </p:sp>
    </p:spTree>
    <p:extLst>
      <p:ext uri="{BB962C8B-B14F-4D97-AF65-F5344CB8AC3E}">
        <p14:creationId xmlns:p14="http://schemas.microsoft.com/office/powerpoint/2010/main" val="3777776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960E8-246B-4C94-AE5F-EAE85BE4075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A473376-9CC2-BF1D-FB58-BF71703A95BE}"/>
              </a:ext>
            </a:extLst>
          </p:cNvPr>
          <p:cNvSpPr>
            <a:spLocks noGrp="1"/>
          </p:cNvSpPr>
          <p:nvPr>
            <p:ph type="body" sz="quarter" idx="11"/>
          </p:nvPr>
        </p:nvSpPr>
        <p:spPr/>
        <p:txBody>
          <a:bodyPr/>
          <a:lstStyle/>
          <a:p>
            <a:r>
              <a:rPr lang="en-US" dirty="0"/>
              <a:t>1. Making a Defendable Decision</a:t>
            </a:r>
          </a:p>
        </p:txBody>
      </p:sp>
      <p:sp>
        <p:nvSpPr>
          <p:cNvPr id="3" name="Text Placeholder 2">
            <a:extLst>
              <a:ext uri="{FF2B5EF4-FFF2-40B4-BE49-F238E27FC236}">
                <a16:creationId xmlns:a16="http://schemas.microsoft.com/office/drawing/2014/main" id="{A9D4D42C-C6AF-9F8D-FB26-E09253E9DAC9}"/>
              </a:ext>
            </a:extLst>
          </p:cNvPr>
          <p:cNvSpPr>
            <a:spLocks noGrp="1"/>
          </p:cNvSpPr>
          <p:nvPr>
            <p:ph type="body" sz="quarter" idx="17"/>
          </p:nvPr>
        </p:nvSpPr>
        <p:spPr/>
        <p:txBody>
          <a:bodyPr/>
          <a:lstStyle/>
          <a:p>
            <a:pPr marL="0" indent="0">
              <a:buNone/>
              <a:defRPr/>
            </a:pPr>
            <a:r>
              <a:rPr lang="en-US" altLang="en-US" b="1" dirty="0">
                <a:latin typeface="Book Antiqua" panose="02040602050305030304" pitchFamily="18" charset="0"/>
              </a:rPr>
              <a:t>Conducting a </a:t>
            </a:r>
            <a:r>
              <a:rPr lang="en-US" altLang="en-US" b="1" u="sng" dirty="0">
                <a:latin typeface="Book Antiqua" panose="02040602050305030304" pitchFamily="18" charset="0"/>
              </a:rPr>
              <a:t>Remote</a:t>
            </a:r>
            <a:r>
              <a:rPr lang="en-US" altLang="en-US" b="1" dirty="0">
                <a:latin typeface="Book Antiqua" panose="02040602050305030304" pitchFamily="18" charset="0"/>
              </a:rPr>
              <a:t> Public Hearing</a:t>
            </a:r>
          </a:p>
          <a:p>
            <a:pPr marL="0" indent="0" eaLnBrk="1" hangingPunct="1">
              <a:spcBef>
                <a:spcPct val="0"/>
              </a:spcBef>
              <a:buNone/>
              <a:defRPr/>
            </a:pPr>
            <a:endParaRPr lang="en-US" altLang="en-US" sz="1200" dirty="0">
              <a:latin typeface="Book Antiqua" panose="02040602050305030304" pitchFamily="18" charset="0"/>
            </a:endParaRPr>
          </a:p>
          <a:p>
            <a:pPr eaLnBrk="1" hangingPunct="1">
              <a:spcBef>
                <a:spcPct val="0"/>
              </a:spcBef>
              <a:defRPr/>
            </a:pPr>
            <a:r>
              <a:rPr lang="en-CA" altLang="en-US" sz="1400" dirty="0">
                <a:latin typeface="Book Antiqua" panose="02040602050305030304" pitchFamily="18" charset="0"/>
              </a:rPr>
              <a:t>At start of meeting, chair should announce:</a:t>
            </a:r>
          </a:p>
          <a:p>
            <a:pPr eaLnBrk="1" hangingPunct="1">
              <a:spcBef>
                <a:spcPct val="0"/>
              </a:spcBef>
              <a:defRPr/>
            </a:pPr>
            <a:endParaRPr lang="en-CA" altLang="en-US" sz="1400" dirty="0">
              <a:latin typeface="Book Antiqua" panose="02040602050305030304" pitchFamily="18" charset="0"/>
            </a:endParaRPr>
          </a:p>
          <a:p>
            <a:pPr lvl="1" eaLnBrk="1" hangingPunct="1">
              <a:spcBef>
                <a:spcPct val="0"/>
              </a:spcBef>
              <a:defRPr/>
            </a:pPr>
            <a:r>
              <a:rPr lang="en-CA" altLang="en-US" sz="1200" dirty="0">
                <a:latin typeface="Book Antiqua" panose="02040602050305030304" pitchFamily="18" charset="0"/>
              </a:rPr>
              <a:t>A telephone call-in number in case anyone experiencing technical difficulties may call into the hearing</a:t>
            </a:r>
          </a:p>
          <a:p>
            <a:pPr lvl="1" eaLnBrk="1" hangingPunct="1">
              <a:spcBef>
                <a:spcPct val="0"/>
              </a:spcBef>
              <a:defRPr/>
            </a:pPr>
            <a:endParaRPr lang="en-CA" altLang="en-US" sz="1200" dirty="0">
              <a:latin typeface="Book Antiqua" panose="02040602050305030304" pitchFamily="18" charset="0"/>
            </a:endParaRPr>
          </a:p>
          <a:p>
            <a:pPr lvl="1" eaLnBrk="1" hangingPunct="1">
              <a:spcBef>
                <a:spcPct val="0"/>
              </a:spcBef>
              <a:defRPr/>
            </a:pPr>
            <a:r>
              <a:rPr lang="en-CA" altLang="en-US" sz="1200" dirty="0">
                <a:latin typeface="Book Antiqua" panose="02040602050305030304" pitchFamily="18" charset="0"/>
              </a:rPr>
              <a:t>Ask all participants to “mute” their microphones unless speaking</a:t>
            </a:r>
          </a:p>
          <a:p>
            <a:pPr marL="274637" lvl="1" indent="0" eaLnBrk="1" hangingPunct="1">
              <a:spcBef>
                <a:spcPct val="0"/>
              </a:spcBef>
              <a:buNone/>
              <a:defRPr/>
            </a:pPr>
            <a:endParaRPr lang="en-CA" altLang="en-US" sz="1200" dirty="0">
              <a:latin typeface="Book Antiqua" panose="02040602050305030304" pitchFamily="18" charset="0"/>
            </a:endParaRPr>
          </a:p>
          <a:p>
            <a:pPr lvl="1" eaLnBrk="1" hangingPunct="1">
              <a:spcBef>
                <a:spcPct val="0"/>
              </a:spcBef>
              <a:defRPr/>
            </a:pPr>
            <a:r>
              <a:rPr lang="en-CA" altLang="en-US" sz="1200" dirty="0">
                <a:latin typeface="Book Antiqua" panose="02040602050305030304" pitchFamily="18" charset="0"/>
              </a:rPr>
              <a:t>All speakers to be recognized by Chair; only one speaker at a time</a:t>
            </a:r>
          </a:p>
          <a:p>
            <a:pPr marL="274637" lvl="1" indent="0" eaLnBrk="1" hangingPunct="1">
              <a:spcBef>
                <a:spcPct val="0"/>
              </a:spcBef>
              <a:buNone/>
              <a:defRPr/>
            </a:pPr>
            <a:endParaRPr lang="en-CA" altLang="en-US" sz="1200" dirty="0">
              <a:latin typeface="Book Antiqua" panose="02040602050305030304" pitchFamily="18" charset="0"/>
            </a:endParaRPr>
          </a:p>
          <a:p>
            <a:pPr lvl="1" eaLnBrk="1" hangingPunct="1">
              <a:spcBef>
                <a:spcPct val="0"/>
              </a:spcBef>
              <a:defRPr/>
            </a:pPr>
            <a:r>
              <a:rPr lang="en-CA" altLang="en-US" sz="1200" dirty="0">
                <a:latin typeface="Book Antiqua" panose="02040602050305030304" pitchFamily="18" charset="0"/>
              </a:rPr>
              <a:t>Procedures to be recognized (“raise a hand” feature on zoom; monitor calls)</a:t>
            </a:r>
          </a:p>
          <a:p>
            <a:pPr lvl="1" eaLnBrk="1" hangingPunct="1">
              <a:spcBef>
                <a:spcPct val="0"/>
              </a:spcBef>
              <a:defRPr/>
            </a:pPr>
            <a:endParaRPr lang="en-CA" altLang="en-US" sz="1200" dirty="0">
              <a:latin typeface="Book Antiqua" panose="02040602050305030304" pitchFamily="18" charset="0"/>
            </a:endParaRPr>
          </a:p>
          <a:p>
            <a:pPr lvl="1" eaLnBrk="1" hangingPunct="1">
              <a:spcBef>
                <a:spcPct val="0"/>
              </a:spcBef>
              <a:defRPr/>
            </a:pPr>
            <a:r>
              <a:rPr lang="en-CA" altLang="en-US" sz="1200" dirty="0">
                <a:latin typeface="Book Antiqua" panose="02040602050305030304" pitchFamily="18" charset="0"/>
              </a:rPr>
              <a:t>Chair may “mute” or “remove” disruptive individuals who do not adhere to the guidelines (but warn or take recess first)</a:t>
            </a:r>
          </a:p>
        </p:txBody>
      </p:sp>
    </p:spTree>
    <p:extLst>
      <p:ext uri="{BB962C8B-B14F-4D97-AF65-F5344CB8AC3E}">
        <p14:creationId xmlns:p14="http://schemas.microsoft.com/office/powerpoint/2010/main" val="1210553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EA24F-3B5C-C550-7183-4DF58502A77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7AF064C-48CE-5C80-C6AB-5BF8D8DBE3E0}"/>
              </a:ext>
            </a:extLst>
          </p:cNvPr>
          <p:cNvSpPr>
            <a:spLocks noGrp="1"/>
          </p:cNvSpPr>
          <p:nvPr>
            <p:ph type="body" sz="quarter" idx="11"/>
          </p:nvPr>
        </p:nvSpPr>
        <p:spPr/>
        <p:txBody>
          <a:bodyPr/>
          <a:lstStyle/>
          <a:p>
            <a:r>
              <a:rPr lang="en-US" dirty="0"/>
              <a:t>1. Making a Defendable Decision</a:t>
            </a:r>
          </a:p>
        </p:txBody>
      </p:sp>
      <p:sp>
        <p:nvSpPr>
          <p:cNvPr id="3" name="Text Placeholder 2">
            <a:extLst>
              <a:ext uri="{FF2B5EF4-FFF2-40B4-BE49-F238E27FC236}">
                <a16:creationId xmlns:a16="http://schemas.microsoft.com/office/drawing/2014/main" id="{1FEA31C4-337C-54F7-BF80-475CAAED5972}"/>
              </a:ext>
            </a:extLst>
          </p:cNvPr>
          <p:cNvSpPr>
            <a:spLocks noGrp="1"/>
          </p:cNvSpPr>
          <p:nvPr>
            <p:ph type="body" sz="quarter" idx="17"/>
          </p:nvPr>
        </p:nvSpPr>
        <p:spPr/>
        <p:txBody>
          <a:bodyPr/>
          <a:lstStyle/>
          <a:p>
            <a:pPr marL="0" indent="0">
              <a:buNone/>
              <a:defRPr/>
            </a:pPr>
            <a:r>
              <a:rPr lang="en-US" altLang="en-US" b="1" dirty="0">
                <a:latin typeface="Book Antiqua" panose="02040602050305030304" pitchFamily="18" charset="0"/>
              </a:rPr>
              <a:t>Conducting a </a:t>
            </a:r>
            <a:r>
              <a:rPr lang="en-US" altLang="en-US" b="1" u="sng" dirty="0">
                <a:latin typeface="Book Antiqua" panose="02040602050305030304" pitchFamily="18" charset="0"/>
              </a:rPr>
              <a:t>Remote</a:t>
            </a:r>
            <a:r>
              <a:rPr lang="en-US" altLang="en-US" b="1" dirty="0">
                <a:latin typeface="Book Antiqua" panose="02040602050305030304" pitchFamily="18" charset="0"/>
              </a:rPr>
              <a:t> Public Hearing</a:t>
            </a:r>
          </a:p>
          <a:p>
            <a:pPr marL="0" indent="0" eaLnBrk="1" hangingPunct="1">
              <a:spcBef>
                <a:spcPct val="0"/>
              </a:spcBef>
              <a:buNone/>
              <a:defRPr/>
            </a:pPr>
            <a:endParaRPr lang="en-US" altLang="en-US" sz="1200" dirty="0">
              <a:latin typeface="Book Antiqua" panose="02040602050305030304" pitchFamily="18" charset="0"/>
            </a:endParaRPr>
          </a:p>
          <a:p>
            <a:pPr marL="342900" indent="-342900" eaLnBrk="1" hangingPunct="1">
              <a:spcBef>
                <a:spcPct val="0"/>
              </a:spcBef>
              <a:defRPr/>
            </a:pPr>
            <a:r>
              <a:rPr lang="en-CA" altLang="en-US" sz="1400" dirty="0">
                <a:latin typeface="Book Antiqua" panose="02040602050305030304" pitchFamily="18" charset="0"/>
              </a:rPr>
              <a:t>Remember that there is often a delay; speak slowly and pause</a:t>
            </a:r>
          </a:p>
          <a:p>
            <a:pPr marL="342900" indent="-342900" eaLnBrk="1" hangingPunct="1">
              <a:spcBef>
                <a:spcPct val="0"/>
              </a:spcBef>
              <a:defRPr/>
            </a:pPr>
            <a:endParaRPr lang="en-US" sz="1400" dirty="0">
              <a:latin typeface="Book Antiqua" panose="02040602050305030304" pitchFamily="18" charset="0"/>
            </a:endParaRPr>
          </a:p>
          <a:p>
            <a:pPr marL="342900" indent="-342900" eaLnBrk="1" hangingPunct="1">
              <a:spcBef>
                <a:spcPct val="0"/>
              </a:spcBef>
              <a:defRPr/>
            </a:pPr>
            <a:r>
              <a:rPr lang="en-US" sz="1400" dirty="0">
                <a:latin typeface="Book Antiqua" panose="02040602050305030304" pitchFamily="18" charset="0"/>
              </a:rPr>
              <a:t>The chair decides how to address technical difficulties</a:t>
            </a:r>
          </a:p>
          <a:p>
            <a:pPr marL="617537" lvl="1" indent="-342900" eaLnBrk="1" hangingPunct="1">
              <a:spcBef>
                <a:spcPct val="0"/>
              </a:spcBef>
              <a:defRPr/>
            </a:pPr>
            <a:r>
              <a:rPr lang="en-US" sz="1200" dirty="0">
                <a:latin typeface="Book Antiqua" panose="02040602050305030304" pitchFamily="18" charset="0"/>
              </a:rPr>
              <a:t>AG encourages public bodies to </a:t>
            </a:r>
            <a:r>
              <a:rPr lang="en-US" sz="1200" dirty="0">
                <a:solidFill>
                  <a:srgbClr val="0070C0"/>
                </a:solidFill>
                <a:latin typeface="Book Antiqua" panose="02040602050305030304" pitchFamily="18" charset="0"/>
              </a:rPr>
              <a:t>suspend discussion </a:t>
            </a:r>
            <a:r>
              <a:rPr lang="en-US" sz="1200" dirty="0">
                <a:latin typeface="Book Antiqua" panose="02040602050305030304" pitchFamily="18" charset="0"/>
              </a:rPr>
              <a:t>while technical issues are addressed, particularly if they affect ability to see and be heard </a:t>
            </a:r>
          </a:p>
          <a:p>
            <a:pPr marL="617537" lvl="1" indent="-342900" eaLnBrk="1" hangingPunct="1">
              <a:spcBef>
                <a:spcPct val="0"/>
              </a:spcBef>
              <a:defRPr/>
            </a:pPr>
            <a:r>
              <a:rPr lang="en-US" sz="1200" dirty="0">
                <a:latin typeface="Book Antiqua" panose="02040602050305030304" pitchFamily="18" charset="0"/>
              </a:rPr>
              <a:t>If remote participant is disconnected from the meeting, that fact and the time at which the disconnection occurred must be </a:t>
            </a:r>
            <a:r>
              <a:rPr lang="en-US" sz="1200" dirty="0">
                <a:solidFill>
                  <a:srgbClr val="0070C0"/>
                </a:solidFill>
                <a:latin typeface="Book Antiqua" panose="02040602050305030304" pitchFamily="18" charset="0"/>
              </a:rPr>
              <a:t>noted in the meeting minutes</a:t>
            </a:r>
          </a:p>
          <a:p>
            <a:pPr marL="617537" lvl="1" indent="-342900" eaLnBrk="1" hangingPunct="1">
              <a:spcBef>
                <a:spcPct val="0"/>
              </a:spcBef>
              <a:defRPr/>
            </a:pPr>
            <a:endParaRPr lang="en-US" sz="1200" dirty="0">
              <a:solidFill>
                <a:srgbClr val="0070C0"/>
              </a:solidFill>
              <a:latin typeface="Book Antiqua" panose="02040602050305030304" pitchFamily="18" charset="0"/>
            </a:endParaRPr>
          </a:p>
          <a:p>
            <a:pPr marL="342900" indent="-342900" eaLnBrk="1" hangingPunct="1">
              <a:spcBef>
                <a:spcPct val="0"/>
              </a:spcBef>
              <a:defRPr/>
            </a:pPr>
            <a:r>
              <a:rPr lang="en-CA" sz="1400" dirty="0">
                <a:latin typeface="Book Antiqua" panose="02040602050305030304" pitchFamily="18" charset="0"/>
              </a:rPr>
              <a:t>Board members </a:t>
            </a:r>
            <a:r>
              <a:rPr lang="en-CA" sz="1400" u="sng" dirty="0">
                <a:latin typeface="Book Antiqua" panose="02040602050305030304" pitchFamily="18" charset="0"/>
              </a:rPr>
              <a:t>may not</a:t>
            </a:r>
            <a:r>
              <a:rPr lang="en-CA" sz="1400" dirty="0">
                <a:latin typeface="Book Antiqua" panose="02040602050305030304" pitchFamily="18" charset="0"/>
              </a:rPr>
              <a:t> chat/text/email privately</a:t>
            </a:r>
          </a:p>
          <a:p>
            <a:pPr marL="617537" lvl="1" indent="-342900" eaLnBrk="1" hangingPunct="1">
              <a:spcBef>
                <a:spcPct val="0"/>
              </a:spcBef>
              <a:defRPr/>
            </a:pPr>
            <a:r>
              <a:rPr lang="en-CA" sz="1200" dirty="0">
                <a:latin typeface="Book Antiqua" panose="02040602050305030304" pitchFamily="18" charset="0"/>
              </a:rPr>
              <a:t>All of Board’s deliberations must be open and audible to the public </a:t>
            </a:r>
          </a:p>
          <a:p>
            <a:pPr marL="617537" lvl="1" indent="-342900" eaLnBrk="1" hangingPunct="1">
              <a:spcBef>
                <a:spcPct val="0"/>
              </a:spcBef>
              <a:defRPr/>
            </a:pPr>
            <a:r>
              <a:rPr lang="en-CA" sz="1200" dirty="0">
                <a:latin typeface="Book Antiqua" panose="02040602050305030304" pitchFamily="18" charset="0"/>
              </a:rPr>
              <a:t>Just like “no whispering” during physical public hearings</a:t>
            </a:r>
          </a:p>
          <a:p>
            <a:pPr marL="617537" lvl="1" indent="-342900" eaLnBrk="1" hangingPunct="1">
              <a:spcBef>
                <a:spcPct val="0"/>
              </a:spcBef>
              <a:defRPr/>
            </a:pPr>
            <a:endParaRPr lang="en-CA" sz="1200" dirty="0">
              <a:latin typeface="Book Antiqua" panose="02040602050305030304" pitchFamily="18" charset="0"/>
            </a:endParaRPr>
          </a:p>
          <a:p>
            <a:pPr marL="342900" indent="-342900" eaLnBrk="1" hangingPunct="1">
              <a:spcBef>
                <a:spcPct val="0"/>
              </a:spcBef>
              <a:defRPr/>
            </a:pPr>
            <a:r>
              <a:rPr lang="en-CA" sz="1400" dirty="0">
                <a:latin typeface="Book Antiqua" panose="02040602050305030304" pitchFamily="18" charset="0"/>
              </a:rPr>
              <a:t>All documents/presentations should be made available on screen during hearing and noted in meeting minutes </a:t>
            </a:r>
          </a:p>
        </p:txBody>
      </p:sp>
    </p:spTree>
    <p:extLst>
      <p:ext uri="{BB962C8B-B14F-4D97-AF65-F5344CB8AC3E}">
        <p14:creationId xmlns:p14="http://schemas.microsoft.com/office/powerpoint/2010/main" val="2221878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735C9-E4DE-739A-8368-5AEEFE4387B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2E69DEF-9A0E-EE2D-FCE5-3B497DA50AC3}"/>
              </a:ext>
            </a:extLst>
          </p:cNvPr>
          <p:cNvSpPr>
            <a:spLocks noGrp="1"/>
          </p:cNvSpPr>
          <p:nvPr>
            <p:ph type="body" sz="quarter" idx="11"/>
          </p:nvPr>
        </p:nvSpPr>
        <p:spPr/>
        <p:txBody>
          <a:bodyPr/>
          <a:lstStyle/>
          <a:p>
            <a:r>
              <a:rPr lang="en-US" dirty="0"/>
              <a:t>1. Making a Defendable Decision</a:t>
            </a:r>
          </a:p>
        </p:txBody>
      </p:sp>
      <p:sp>
        <p:nvSpPr>
          <p:cNvPr id="3" name="Text Placeholder 2">
            <a:extLst>
              <a:ext uri="{FF2B5EF4-FFF2-40B4-BE49-F238E27FC236}">
                <a16:creationId xmlns:a16="http://schemas.microsoft.com/office/drawing/2014/main" id="{7D75A38A-F3AA-4D17-885C-BAE4D57343B3}"/>
              </a:ext>
            </a:extLst>
          </p:cNvPr>
          <p:cNvSpPr>
            <a:spLocks noGrp="1"/>
          </p:cNvSpPr>
          <p:nvPr>
            <p:ph type="body" sz="quarter" idx="17"/>
          </p:nvPr>
        </p:nvSpPr>
        <p:spPr/>
        <p:txBody>
          <a:bodyPr/>
          <a:lstStyle/>
          <a:p>
            <a:pPr marL="0" indent="0">
              <a:buNone/>
              <a:defRPr/>
            </a:pPr>
            <a:r>
              <a:rPr lang="en-US" altLang="en-US" b="1" dirty="0">
                <a:latin typeface="Book Antiqua" panose="02040602050305030304" pitchFamily="18" charset="0"/>
              </a:rPr>
              <a:t>Conducting the Public Hearing</a:t>
            </a:r>
          </a:p>
          <a:p>
            <a:pPr marL="0" indent="0" eaLnBrk="1" hangingPunct="1">
              <a:spcBef>
                <a:spcPct val="0"/>
              </a:spcBef>
              <a:buNone/>
              <a:defRPr/>
            </a:pPr>
            <a:endParaRPr lang="en-US" altLang="en-US" sz="1200" dirty="0">
              <a:latin typeface="Book Antiqua" panose="02040602050305030304" pitchFamily="18" charset="0"/>
            </a:endParaRPr>
          </a:p>
          <a:p>
            <a:pPr eaLnBrk="1" hangingPunct="1">
              <a:defRPr/>
            </a:pPr>
            <a:r>
              <a:rPr lang="en-US" dirty="0">
                <a:latin typeface="Book Antiqua" panose="02040602050305030304" pitchFamily="18" charset="0"/>
              </a:rPr>
              <a:t>Can use outside consultants (obtain technical expertise you need to evaluate application, paid by applicant) pursuant to </a:t>
            </a:r>
            <a:r>
              <a:rPr lang="en-US" altLang="en-US" dirty="0">
                <a:latin typeface="Book Antiqua" panose="02040602050305030304" pitchFamily="18" charset="0"/>
              </a:rPr>
              <a:t>G.L. c.44, §53G</a:t>
            </a:r>
            <a:endParaRPr lang="en-US" dirty="0">
              <a:latin typeface="Book Antiqua" panose="02040602050305030304" pitchFamily="18" charset="0"/>
            </a:endParaRPr>
          </a:p>
          <a:p>
            <a:pPr lvl="1" eaLnBrk="1" hangingPunct="1">
              <a:defRPr/>
            </a:pPr>
            <a:r>
              <a:rPr lang="en-US" dirty="0">
                <a:latin typeface="Book Antiqua" panose="02040602050305030304" pitchFamily="18" charset="0"/>
              </a:rPr>
              <a:t>But must first promulgate rules under G.L. c.111, §31</a:t>
            </a:r>
          </a:p>
          <a:p>
            <a:pPr marL="206375" lvl="1" indent="0" eaLnBrk="1" hangingPunct="1">
              <a:buNone/>
              <a:defRPr/>
            </a:pPr>
            <a:endParaRPr lang="en-US" dirty="0">
              <a:latin typeface="Book Antiqua" panose="02040602050305030304" pitchFamily="18" charset="0"/>
            </a:endParaRPr>
          </a:p>
          <a:p>
            <a:pPr eaLnBrk="1" hangingPunct="1">
              <a:defRPr/>
            </a:pPr>
            <a:r>
              <a:rPr lang="en-US" dirty="0">
                <a:latin typeface="Book Antiqua" panose="02040602050305030304" pitchFamily="18" charset="0"/>
              </a:rPr>
              <a:t>Motion to close public hearing (majority vote)</a:t>
            </a:r>
          </a:p>
          <a:p>
            <a:pPr lvl="1" eaLnBrk="1" hangingPunct="1">
              <a:defRPr/>
            </a:pPr>
            <a:r>
              <a:rPr lang="en-US" dirty="0">
                <a:latin typeface="Book Antiqua" panose="02040602050305030304" pitchFamily="18" charset="0"/>
              </a:rPr>
              <a:t>Before closing, ask if anyone has additional information to submit</a:t>
            </a:r>
          </a:p>
          <a:p>
            <a:pPr lvl="1" eaLnBrk="1" hangingPunct="1">
              <a:defRPr/>
            </a:pPr>
            <a:r>
              <a:rPr lang="en-CA" dirty="0">
                <a:latin typeface="Book Antiqua" panose="02040602050305030304" pitchFamily="18" charset="0"/>
              </a:rPr>
              <a:t>Once closed, </a:t>
            </a:r>
            <a:r>
              <a:rPr lang="en-US" dirty="0">
                <a:latin typeface="Book Antiqua" panose="02040602050305030304" pitchFamily="18" charset="0"/>
              </a:rPr>
              <a:t>no further public comment or documents may be received</a:t>
            </a:r>
          </a:p>
        </p:txBody>
      </p:sp>
    </p:spTree>
    <p:extLst>
      <p:ext uri="{BB962C8B-B14F-4D97-AF65-F5344CB8AC3E}">
        <p14:creationId xmlns:p14="http://schemas.microsoft.com/office/powerpoint/2010/main" val="1977648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30294-FEFE-E96A-2CF7-876448798BE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DAA91F8-16E1-CBC7-952D-DCF8FB4B9799}"/>
              </a:ext>
            </a:extLst>
          </p:cNvPr>
          <p:cNvSpPr>
            <a:spLocks noGrp="1"/>
          </p:cNvSpPr>
          <p:nvPr>
            <p:ph type="body" sz="quarter" idx="11"/>
          </p:nvPr>
        </p:nvSpPr>
        <p:spPr/>
        <p:txBody>
          <a:bodyPr/>
          <a:lstStyle/>
          <a:p>
            <a:r>
              <a:rPr lang="en-US" dirty="0"/>
              <a:t>1. Making a Defendable Decision</a:t>
            </a:r>
          </a:p>
        </p:txBody>
      </p:sp>
      <p:sp>
        <p:nvSpPr>
          <p:cNvPr id="3" name="Text Placeholder 2">
            <a:extLst>
              <a:ext uri="{FF2B5EF4-FFF2-40B4-BE49-F238E27FC236}">
                <a16:creationId xmlns:a16="http://schemas.microsoft.com/office/drawing/2014/main" id="{C6070DA7-387A-CA1A-C0B2-D332974758EE}"/>
              </a:ext>
            </a:extLst>
          </p:cNvPr>
          <p:cNvSpPr>
            <a:spLocks noGrp="1"/>
          </p:cNvSpPr>
          <p:nvPr>
            <p:ph type="body" sz="quarter" idx="17"/>
          </p:nvPr>
        </p:nvSpPr>
        <p:spPr/>
        <p:txBody>
          <a:bodyPr/>
          <a:lstStyle/>
          <a:p>
            <a:pPr marL="0" indent="0">
              <a:buNone/>
              <a:defRPr/>
            </a:pPr>
            <a:r>
              <a:rPr lang="en-US" altLang="en-US" b="1" dirty="0">
                <a:latin typeface="Book Antiqua" panose="02040602050305030304" pitchFamily="18" charset="0"/>
              </a:rPr>
              <a:t>Determine Who Can Vote</a:t>
            </a:r>
          </a:p>
          <a:p>
            <a:pPr marL="0" indent="0">
              <a:buNone/>
              <a:defRPr/>
            </a:pPr>
            <a:endParaRPr lang="en-US" altLang="en-US" sz="1000" b="1" dirty="0">
              <a:latin typeface="Book Antiqua" panose="02040602050305030304" pitchFamily="18" charset="0"/>
            </a:endParaRPr>
          </a:p>
          <a:p>
            <a:pPr>
              <a:defRPr/>
            </a:pPr>
            <a:r>
              <a:rPr lang="en-US" altLang="en-US" sz="1500" u="sng" dirty="0">
                <a:latin typeface="Book Antiqua" panose="02040602050305030304" pitchFamily="18" charset="0"/>
              </a:rPr>
              <a:t>Mullin Rule</a:t>
            </a:r>
            <a:r>
              <a:rPr lang="en-US" altLang="en-US" sz="1500" dirty="0">
                <a:latin typeface="Book Antiqua" panose="02040602050305030304" pitchFamily="18" charset="0"/>
              </a:rPr>
              <a:t>: G.L. c. 39, §23D – if board member misses single session of hearing, must certify </a:t>
            </a:r>
            <a:r>
              <a:rPr lang="en-US" altLang="en-US" sz="1500" dirty="0">
                <a:solidFill>
                  <a:srgbClr val="0070C0"/>
                </a:solidFill>
                <a:latin typeface="Book Antiqua" panose="02040602050305030304" pitchFamily="18" charset="0"/>
              </a:rPr>
              <a:t>in writing </a:t>
            </a:r>
            <a:r>
              <a:rPr lang="en-US" altLang="en-US" sz="1500" dirty="0">
                <a:latin typeface="Book Antiqua" panose="02040602050305030304" pitchFamily="18" charset="0"/>
              </a:rPr>
              <a:t>that all evidence from missed hearing was reviewed before that member may vote.  If more than one session missed, board member disqualified from voting.</a:t>
            </a:r>
          </a:p>
          <a:p>
            <a:pPr>
              <a:defRPr/>
            </a:pPr>
            <a:r>
              <a:rPr lang="en-US" altLang="en-US" sz="1500" dirty="0">
                <a:latin typeface="Book Antiqua" panose="02040602050305030304" pitchFamily="18" charset="0"/>
              </a:rPr>
              <a:t>Requires local acceptance</a:t>
            </a:r>
          </a:p>
        </p:txBody>
      </p:sp>
    </p:spTree>
    <p:extLst>
      <p:ext uri="{BB962C8B-B14F-4D97-AF65-F5344CB8AC3E}">
        <p14:creationId xmlns:p14="http://schemas.microsoft.com/office/powerpoint/2010/main" val="3655880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62C59F-1EB5-235A-1E44-62B0EB23C86C}"/>
              </a:ext>
            </a:extLst>
          </p:cNvPr>
          <p:cNvSpPr>
            <a:spLocks noGrp="1"/>
          </p:cNvSpPr>
          <p:nvPr>
            <p:ph type="body" sz="quarter" idx="11"/>
          </p:nvPr>
        </p:nvSpPr>
        <p:spPr/>
        <p:txBody>
          <a:bodyPr/>
          <a:lstStyle/>
          <a:p>
            <a:r>
              <a:rPr lang="en-US" dirty="0"/>
              <a:t>1. Making a Defendable Decision</a:t>
            </a:r>
          </a:p>
        </p:txBody>
      </p:sp>
      <p:sp>
        <p:nvSpPr>
          <p:cNvPr id="3" name="Text Placeholder 2">
            <a:extLst>
              <a:ext uri="{FF2B5EF4-FFF2-40B4-BE49-F238E27FC236}">
                <a16:creationId xmlns:a16="http://schemas.microsoft.com/office/drawing/2014/main" id="{EEC3E188-DB03-B00A-3FAC-3A402177F41F}"/>
              </a:ext>
            </a:extLst>
          </p:cNvPr>
          <p:cNvSpPr>
            <a:spLocks noGrp="1"/>
          </p:cNvSpPr>
          <p:nvPr>
            <p:ph type="body" sz="quarter" idx="17"/>
          </p:nvPr>
        </p:nvSpPr>
        <p:spPr/>
        <p:txBody>
          <a:bodyPr/>
          <a:lstStyle/>
          <a:p>
            <a:pPr marL="0" indent="0" eaLnBrk="1" hangingPunct="1">
              <a:buNone/>
              <a:defRPr/>
            </a:pPr>
            <a:r>
              <a:rPr lang="en-US" altLang="en-US" b="1" dirty="0">
                <a:latin typeface="Book Antiqua" panose="02040602050305030304" pitchFamily="18" charset="0"/>
              </a:rPr>
              <a:t>Best Practices for Vote</a:t>
            </a:r>
          </a:p>
          <a:p>
            <a:pPr marL="0" indent="0" eaLnBrk="1" hangingPunct="1">
              <a:buNone/>
              <a:defRPr/>
            </a:pPr>
            <a:endParaRPr lang="en-US" altLang="en-US" sz="1000" b="1" dirty="0">
              <a:latin typeface="Book Antiqua" panose="02040602050305030304" pitchFamily="18" charset="0"/>
            </a:endParaRPr>
          </a:p>
          <a:p>
            <a:pPr marL="0" indent="0" eaLnBrk="1" hangingPunct="1">
              <a:buNone/>
              <a:defRPr/>
            </a:pPr>
            <a:r>
              <a:rPr lang="en-US" altLang="en-US" sz="1500" dirty="0">
                <a:latin typeface="Book Antiqua" panose="02040602050305030304" pitchFamily="18" charset="0"/>
              </a:rPr>
              <a:t>Include in the motion:</a:t>
            </a:r>
          </a:p>
          <a:p>
            <a:pPr lvl="1" eaLnBrk="1" hangingPunct="1">
              <a:spcBef>
                <a:spcPct val="0"/>
              </a:spcBef>
              <a:defRPr/>
            </a:pPr>
            <a:r>
              <a:rPr lang="en-US" altLang="en-US" dirty="0">
                <a:latin typeface="Book Antiqua" panose="02040602050305030304" pitchFamily="18" charset="0"/>
              </a:rPr>
              <a:t>Identify applicant/property owner and address of site; </a:t>
            </a:r>
          </a:p>
          <a:p>
            <a:pPr lvl="1" eaLnBrk="1" hangingPunct="1">
              <a:spcBef>
                <a:spcPct val="0"/>
              </a:spcBef>
              <a:defRPr/>
            </a:pPr>
            <a:r>
              <a:rPr lang="en-US" altLang="en-US" dirty="0">
                <a:latin typeface="Book Antiqua" panose="02040602050305030304" pitchFamily="18" charset="0"/>
              </a:rPr>
              <a:t>Jurisdictional basis for decision (statute, bylaw, regulation, or policy);</a:t>
            </a:r>
          </a:p>
          <a:p>
            <a:pPr lvl="1" eaLnBrk="1" hangingPunct="1">
              <a:spcBef>
                <a:spcPct val="0"/>
              </a:spcBef>
              <a:defRPr/>
            </a:pPr>
            <a:r>
              <a:rPr lang="en-US" altLang="en-US" dirty="0">
                <a:latin typeface="Book Antiqua" panose="02040602050305030304" pitchFamily="18" charset="0"/>
              </a:rPr>
              <a:t>Findings of fact required under applicable statute or bylaw;</a:t>
            </a:r>
          </a:p>
          <a:p>
            <a:pPr lvl="1" eaLnBrk="1" hangingPunct="1">
              <a:spcBef>
                <a:spcPct val="0"/>
              </a:spcBef>
              <a:defRPr/>
            </a:pPr>
            <a:r>
              <a:rPr lang="en-US" altLang="en-US" dirty="0">
                <a:latin typeface="Book Antiqua" panose="02040602050305030304" pitchFamily="18" charset="0"/>
              </a:rPr>
              <a:t>All required determinations of law and reasons for the decision; and</a:t>
            </a:r>
          </a:p>
          <a:p>
            <a:pPr lvl="1" eaLnBrk="1" hangingPunct="1">
              <a:spcBef>
                <a:spcPct val="0"/>
              </a:spcBef>
              <a:defRPr/>
            </a:pPr>
            <a:r>
              <a:rPr lang="en-US" altLang="en-US" dirty="0">
                <a:latin typeface="Book Antiqua" panose="02040602050305030304" pitchFamily="18" charset="0"/>
              </a:rPr>
              <a:t>Language that “any relief not expressly granted hereunder is hereby denied.”</a:t>
            </a:r>
          </a:p>
        </p:txBody>
      </p:sp>
    </p:spTree>
    <p:extLst>
      <p:ext uri="{BB962C8B-B14F-4D97-AF65-F5344CB8AC3E}">
        <p14:creationId xmlns:p14="http://schemas.microsoft.com/office/powerpoint/2010/main" val="3680635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Placeholder 1">
            <a:extLst>
              <a:ext uri="{FF2B5EF4-FFF2-40B4-BE49-F238E27FC236}">
                <a16:creationId xmlns:a16="http://schemas.microsoft.com/office/drawing/2014/main" id="{B87E62BB-5A03-0DCD-DB84-19BE7124666D}"/>
              </a:ext>
            </a:extLst>
          </p:cNvPr>
          <p:cNvSpPr>
            <a:spLocks noGrp="1" noChangeArrowheads="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Besley Medium"/>
                <a:ea typeface="Besley Medium"/>
                <a:cs typeface="Besley Medium"/>
              </a:rPr>
              <a:t>Disclaimer</a:t>
            </a:r>
          </a:p>
        </p:txBody>
      </p:sp>
      <p:sp>
        <p:nvSpPr>
          <p:cNvPr id="33795" name="Text Placeholder 2">
            <a:extLst>
              <a:ext uri="{FF2B5EF4-FFF2-40B4-BE49-F238E27FC236}">
                <a16:creationId xmlns:a16="http://schemas.microsoft.com/office/drawing/2014/main" id="{969C52DF-0800-A41B-0D40-0AC81CA4508C}"/>
              </a:ext>
            </a:extLst>
          </p:cNvPr>
          <p:cNvSpPr>
            <a:spLocks noGrp="1" noChangeArrowheads="1"/>
          </p:cNvSpPr>
          <p:nvPr>
            <p:ph type="body"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dirty="0">
                <a:latin typeface="Book Antiqua" panose="02040602050305030304" pitchFamily="18" charset="0"/>
              </a:rPr>
              <a:t>This information is provided as a service by KP Law, P.C. This information is general in nature and does not, and is not intended to, constitute legal advice as to particular issues.  Neither the provision nor receipt of this information creates an attorney-client relationship between the presenter and the recipient.  You are advised not to take, or to refrain from taking, any action based on this information without consulting legal counsel about the specific issue(s).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6A9D8-B7CC-9DDC-FD8E-F7956F8E1C4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4EB445F-0743-27EA-F249-56CC531E93BD}"/>
              </a:ext>
            </a:extLst>
          </p:cNvPr>
          <p:cNvSpPr>
            <a:spLocks noGrp="1"/>
          </p:cNvSpPr>
          <p:nvPr>
            <p:ph type="body" sz="quarter" idx="11"/>
          </p:nvPr>
        </p:nvSpPr>
        <p:spPr/>
        <p:txBody>
          <a:bodyPr/>
          <a:lstStyle/>
          <a:p>
            <a:r>
              <a:rPr lang="en-US" dirty="0"/>
              <a:t>1. Making a Defendable Decision</a:t>
            </a:r>
          </a:p>
        </p:txBody>
      </p:sp>
      <p:sp>
        <p:nvSpPr>
          <p:cNvPr id="3" name="Text Placeholder 2">
            <a:extLst>
              <a:ext uri="{FF2B5EF4-FFF2-40B4-BE49-F238E27FC236}">
                <a16:creationId xmlns:a16="http://schemas.microsoft.com/office/drawing/2014/main" id="{DB841E08-F967-4B13-1C70-B54CDD59E36E}"/>
              </a:ext>
            </a:extLst>
          </p:cNvPr>
          <p:cNvSpPr>
            <a:spLocks noGrp="1"/>
          </p:cNvSpPr>
          <p:nvPr>
            <p:ph type="body" sz="quarter" idx="17"/>
          </p:nvPr>
        </p:nvSpPr>
        <p:spPr/>
        <p:txBody>
          <a:bodyPr/>
          <a:lstStyle/>
          <a:p>
            <a:pPr marL="0" indent="0" eaLnBrk="1" hangingPunct="1">
              <a:buNone/>
              <a:defRPr/>
            </a:pPr>
            <a:r>
              <a:rPr lang="en-US" altLang="en-US" b="1" dirty="0">
                <a:latin typeface="Book Antiqua" panose="02040602050305030304" pitchFamily="18" charset="0"/>
              </a:rPr>
              <a:t>Best Practices for Vote</a:t>
            </a:r>
          </a:p>
          <a:p>
            <a:pPr marL="0" indent="0" eaLnBrk="1" hangingPunct="1">
              <a:buNone/>
              <a:defRPr/>
            </a:pPr>
            <a:endParaRPr lang="en-US" altLang="en-US" sz="1000" b="1" dirty="0">
              <a:latin typeface="Book Antiqua" panose="02040602050305030304" pitchFamily="18" charset="0"/>
            </a:endParaRPr>
          </a:p>
          <a:p>
            <a:pPr marL="342900" indent="-342900" eaLnBrk="1" hangingPunct="1">
              <a:spcBef>
                <a:spcPct val="0"/>
              </a:spcBef>
              <a:defRPr/>
            </a:pPr>
            <a:r>
              <a:rPr lang="en-CA" sz="1600" dirty="0">
                <a:latin typeface="Book Antiqua" panose="02040602050305030304" pitchFamily="18" charset="0"/>
              </a:rPr>
              <a:t>Board deliberates and discusses rationale in open session</a:t>
            </a:r>
          </a:p>
          <a:p>
            <a:pPr marL="342900" indent="-342900" eaLnBrk="1" hangingPunct="1">
              <a:spcBef>
                <a:spcPct val="0"/>
              </a:spcBef>
              <a:defRPr/>
            </a:pPr>
            <a:endParaRPr lang="en-US" sz="1600" dirty="0">
              <a:latin typeface="Book Antiqua" panose="02040602050305030304" pitchFamily="18" charset="0"/>
            </a:endParaRPr>
          </a:p>
          <a:p>
            <a:pPr marL="342900" indent="-342900" eaLnBrk="1" hangingPunct="1">
              <a:spcBef>
                <a:spcPct val="0"/>
              </a:spcBef>
              <a:defRPr/>
            </a:pPr>
            <a:r>
              <a:rPr lang="en-US" sz="1600" dirty="0">
                <a:latin typeface="Book Antiqua" panose="02040602050305030304" pitchFamily="18" charset="0"/>
              </a:rPr>
              <a:t>Take votes to make findings based upon the applicable statute, bylaw, or regulations </a:t>
            </a:r>
          </a:p>
          <a:p>
            <a:pPr marL="342900" indent="-342900" eaLnBrk="1" hangingPunct="1">
              <a:spcBef>
                <a:spcPct val="0"/>
              </a:spcBef>
              <a:defRPr/>
            </a:pPr>
            <a:endParaRPr lang="en-US" sz="1600" dirty="0">
              <a:latin typeface="Book Antiqua" panose="02040602050305030304" pitchFamily="18" charset="0"/>
            </a:endParaRPr>
          </a:p>
          <a:p>
            <a:pPr marL="342900" indent="-342900" eaLnBrk="1" hangingPunct="1">
              <a:spcBef>
                <a:spcPct val="0"/>
              </a:spcBef>
              <a:defRPr/>
            </a:pPr>
            <a:r>
              <a:rPr lang="en-US" sz="1600" dirty="0">
                <a:latin typeface="Book Antiqua" panose="02040602050305030304" pitchFamily="18" charset="0"/>
              </a:rPr>
              <a:t>Take votes to approve, approve with conditions, or deny application</a:t>
            </a:r>
          </a:p>
          <a:p>
            <a:pPr marL="342900" indent="-342900" eaLnBrk="1" hangingPunct="1">
              <a:spcBef>
                <a:spcPct val="0"/>
              </a:spcBef>
              <a:buFontTx/>
              <a:buNone/>
              <a:defRPr/>
            </a:pPr>
            <a:endParaRPr lang="en-US" dirty="0">
              <a:latin typeface="Book Antiqua" panose="02040602050305030304" pitchFamily="18" charset="0"/>
            </a:endParaRPr>
          </a:p>
          <a:p>
            <a:pPr marL="342900" indent="-342900" eaLnBrk="1" hangingPunct="1">
              <a:spcBef>
                <a:spcPct val="0"/>
              </a:spcBef>
              <a:defRPr/>
            </a:pPr>
            <a:r>
              <a:rPr lang="en-US" sz="1600" dirty="0">
                <a:latin typeface="Book Antiqua" panose="02040602050305030304" pitchFamily="18" charset="0"/>
              </a:rPr>
              <a:t>All votes to make decision must be by </a:t>
            </a:r>
            <a:r>
              <a:rPr lang="en-US" sz="1600" dirty="0">
                <a:solidFill>
                  <a:srgbClr val="C00000"/>
                </a:solidFill>
                <a:latin typeface="Book Antiqua" panose="02040602050305030304" pitchFamily="18" charset="0"/>
              </a:rPr>
              <a:t>roll call if any member remote</a:t>
            </a:r>
          </a:p>
          <a:p>
            <a:pPr marL="617537" lvl="1" indent="-342900" eaLnBrk="1" hangingPunct="1">
              <a:spcBef>
                <a:spcPct val="0"/>
              </a:spcBef>
              <a:defRPr/>
            </a:pPr>
            <a:r>
              <a:rPr lang="en-US" sz="1400" dirty="0">
                <a:latin typeface="Book Antiqua" panose="02040602050305030304" pitchFamily="18" charset="0"/>
              </a:rPr>
              <a:t>Include all conditions and requirements for approval in the motion </a:t>
            </a:r>
          </a:p>
          <a:p>
            <a:pPr marL="617537" lvl="1" indent="-342900" eaLnBrk="1" hangingPunct="1">
              <a:spcBef>
                <a:spcPct val="0"/>
              </a:spcBef>
              <a:defRPr/>
            </a:pPr>
            <a:r>
              <a:rPr lang="en-US" sz="1400" dirty="0">
                <a:latin typeface="Book Antiqua" panose="02040602050305030304" pitchFamily="18" charset="0"/>
              </a:rPr>
              <a:t>No vote may be by secret ballot per Open Meeting Law, G.L. c. 30A, § 22(b)</a:t>
            </a:r>
          </a:p>
        </p:txBody>
      </p:sp>
    </p:spTree>
    <p:extLst>
      <p:ext uri="{BB962C8B-B14F-4D97-AF65-F5344CB8AC3E}">
        <p14:creationId xmlns:p14="http://schemas.microsoft.com/office/powerpoint/2010/main" val="1773215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A2046-3F0B-82B3-ECEC-AB82F695842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765A95F-74F2-927B-EC4C-CC54EBBB1C5E}"/>
              </a:ext>
            </a:extLst>
          </p:cNvPr>
          <p:cNvSpPr>
            <a:spLocks noGrp="1"/>
          </p:cNvSpPr>
          <p:nvPr>
            <p:ph type="body" sz="quarter" idx="11"/>
          </p:nvPr>
        </p:nvSpPr>
        <p:spPr/>
        <p:txBody>
          <a:bodyPr/>
          <a:lstStyle/>
          <a:p>
            <a:r>
              <a:rPr lang="en-US" dirty="0"/>
              <a:t>1. Making a Defendable Decision</a:t>
            </a:r>
          </a:p>
        </p:txBody>
      </p:sp>
      <p:sp>
        <p:nvSpPr>
          <p:cNvPr id="3" name="Text Placeholder 2">
            <a:extLst>
              <a:ext uri="{FF2B5EF4-FFF2-40B4-BE49-F238E27FC236}">
                <a16:creationId xmlns:a16="http://schemas.microsoft.com/office/drawing/2014/main" id="{CCAA04FC-1E04-8C1F-F7B8-495AFBEAC9AF}"/>
              </a:ext>
            </a:extLst>
          </p:cNvPr>
          <p:cNvSpPr>
            <a:spLocks noGrp="1"/>
          </p:cNvSpPr>
          <p:nvPr>
            <p:ph type="body" sz="quarter" idx="17"/>
          </p:nvPr>
        </p:nvSpPr>
        <p:spPr/>
        <p:txBody>
          <a:bodyPr/>
          <a:lstStyle/>
          <a:p>
            <a:pPr marL="0" indent="0">
              <a:buNone/>
              <a:defRPr/>
            </a:pPr>
            <a:r>
              <a:rPr lang="en-US" altLang="en-US" b="1" dirty="0">
                <a:latin typeface="Book Antiqua" panose="02040602050305030304" pitchFamily="18" charset="0"/>
              </a:rPr>
              <a:t>Make a Defensible Decision</a:t>
            </a:r>
          </a:p>
          <a:p>
            <a:pPr marL="0" indent="0">
              <a:buNone/>
              <a:defRPr/>
            </a:pPr>
            <a:endParaRPr lang="en-US" altLang="en-US" sz="1000" b="1" dirty="0">
              <a:latin typeface="Book Antiqua" panose="02040602050305030304" pitchFamily="18" charset="0"/>
            </a:endParaRPr>
          </a:p>
          <a:p>
            <a:pPr lvl="1">
              <a:defRPr/>
            </a:pPr>
            <a:r>
              <a:rPr lang="en-US" altLang="en-US" b="1" dirty="0">
                <a:latin typeface="Book Antiqua" panose="02040602050305030304" pitchFamily="18" charset="0"/>
              </a:rPr>
              <a:t>Don’t say: </a:t>
            </a:r>
            <a:r>
              <a:rPr lang="en-US" altLang="en-US" dirty="0">
                <a:latin typeface="Book Antiqua" panose="02040602050305030304" pitchFamily="18" charset="0"/>
              </a:rPr>
              <a:t>“The retail tobacco permit shall be revoked.”</a:t>
            </a:r>
          </a:p>
          <a:p>
            <a:pPr lvl="1">
              <a:defRPr/>
            </a:pPr>
            <a:r>
              <a:rPr lang="en-US" altLang="en-US" b="1" dirty="0">
                <a:latin typeface="Book Antiqua" panose="02040602050305030304" pitchFamily="18" charset="0"/>
              </a:rPr>
              <a:t>Do say: </a:t>
            </a:r>
            <a:r>
              <a:rPr lang="en-US" altLang="en-US" dirty="0">
                <a:latin typeface="Book Antiqua" panose="02040602050305030304" pitchFamily="18" charset="0"/>
              </a:rPr>
              <a:t>“The retail tobacco permit shall be revoked </a:t>
            </a:r>
            <a:r>
              <a:rPr lang="en-US" altLang="en-US" u="sng" dirty="0">
                <a:latin typeface="Book Antiqua" panose="02040602050305030304" pitchFamily="18" charset="0"/>
              </a:rPr>
              <a:t>because</a:t>
            </a:r>
            <a:r>
              <a:rPr lang="en-US" altLang="en-US" dirty="0">
                <a:latin typeface="Book Antiqua" panose="02040602050305030304" pitchFamily="18" charset="0"/>
              </a:rPr>
              <a:t> (1) tobacco was sold to minors, (2) the retailer failed to comply with the Board’s regulations, and (3) the retailer did not provide evidence of improved procedures .”</a:t>
            </a:r>
          </a:p>
        </p:txBody>
      </p:sp>
    </p:spTree>
    <p:extLst>
      <p:ext uri="{BB962C8B-B14F-4D97-AF65-F5344CB8AC3E}">
        <p14:creationId xmlns:p14="http://schemas.microsoft.com/office/powerpoint/2010/main" val="4075772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2FF07-EEDE-306D-2326-8075221A674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F79C009-B959-2F1D-0590-48DDA3D2A1EA}"/>
              </a:ext>
            </a:extLst>
          </p:cNvPr>
          <p:cNvSpPr>
            <a:spLocks noGrp="1"/>
          </p:cNvSpPr>
          <p:nvPr>
            <p:ph type="body" sz="quarter" idx="11"/>
          </p:nvPr>
        </p:nvSpPr>
        <p:spPr/>
        <p:txBody>
          <a:bodyPr/>
          <a:lstStyle/>
          <a:p>
            <a:r>
              <a:rPr lang="en-US" dirty="0"/>
              <a:t>2. Additional Open Meeting Law Considerations</a:t>
            </a:r>
          </a:p>
        </p:txBody>
      </p:sp>
      <p:sp>
        <p:nvSpPr>
          <p:cNvPr id="3" name="Text Placeholder 2">
            <a:extLst>
              <a:ext uri="{FF2B5EF4-FFF2-40B4-BE49-F238E27FC236}">
                <a16:creationId xmlns:a16="http://schemas.microsoft.com/office/drawing/2014/main" id="{209DE1BC-8F34-527C-0D37-2E4566646133}"/>
              </a:ext>
            </a:extLst>
          </p:cNvPr>
          <p:cNvSpPr>
            <a:spLocks noGrp="1"/>
          </p:cNvSpPr>
          <p:nvPr>
            <p:ph type="body" sz="quarter" idx="17"/>
          </p:nvPr>
        </p:nvSpPr>
        <p:spPr/>
        <p:txBody>
          <a:bodyPr/>
          <a:lstStyle/>
          <a:p>
            <a:pPr marL="0" indent="0">
              <a:buNone/>
              <a:defRPr/>
            </a:pPr>
            <a:r>
              <a:rPr lang="en-CA" altLang="en-US" b="1" dirty="0">
                <a:latin typeface="Book Antiqua" panose="02040602050305030304" pitchFamily="18" charset="0"/>
              </a:rPr>
              <a:t>Provide Proper Notice</a:t>
            </a:r>
          </a:p>
          <a:p>
            <a:pPr marL="0" indent="0">
              <a:buNone/>
              <a:defRPr/>
            </a:pPr>
            <a:endParaRPr lang="en-US" altLang="en-US" sz="1200" dirty="0">
              <a:latin typeface="Book Antiqua" panose="02040602050305030304" pitchFamily="18" charset="0"/>
            </a:endParaRPr>
          </a:p>
          <a:p>
            <a:pPr lvl="1"/>
            <a:r>
              <a:rPr lang="en-US" altLang="en-US" dirty="0">
                <a:latin typeface="Book Antiqua" panose="02040602050305030304" pitchFamily="18" charset="0"/>
              </a:rPr>
              <a:t>General rule established by the AG is that notice must include </a:t>
            </a:r>
            <a:r>
              <a:rPr lang="en-US" altLang="en-US" dirty="0">
                <a:solidFill>
                  <a:srgbClr val="0070C0"/>
                </a:solidFill>
                <a:latin typeface="Book Antiqua" panose="02040602050305030304" pitchFamily="18" charset="0"/>
              </a:rPr>
              <a:t>sufficient specificity </a:t>
            </a:r>
            <a:r>
              <a:rPr lang="en-US" altLang="en-US" dirty="0">
                <a:latin typeface="Book Antiqua" panose="02040602050305030304" pitchFamily="18" charset="0"/>
              </a:rPr>
              <a:t>for a reasonable member of the public to read the topic and understand the anticipated nature of the discussion</a:t>
            </a:r>
          </a:p>
          <a:p>
            <a:pPr lvl="1"/>
            <a:endParaRPr lang="en-US" altLang="en-US" dirty="0">
              <a:latin typeface="Book Antiqua" panose="02040602050305030304" pitchFamily="18" charset="0"/>
            </a:endParaRPr>
          </a:p>
          <a:p>
            <a:pPr lvl="1"/>
            <a:r>
              <a:rPr lang="en-US" altLang="en-US" dirty="0">
                <a:latin typeface="Book Antiqua" panose="02040602050305030304" pitchFamily="18" charset="0"/>
              </a:rPr>
              <a:t>OML 2011-11: Notice for Soil Board hearing was deficient where it listed “Renewal of Fall Soil Permits,” as it reasonably anticipated that specific permits would be considered and “it should take the additional step of listing … the details of those specific permits, including the </a:t>
            </a:r>
            <a:r>
              <a:rPr lang="en-US" altLang="en-US" u="sng" dirty="0">
                <a:latin typeface="Book Antiqua" panose="02040602050305030304" pitchFamily="18" charset="0"/>
              </a:rPr>
              <a:t>name of the applicant</a:t>
            </a:r>
            <a:r>
              <a:rPr lang="en-US" altLang="en-US" dirty="0">
                <a:latin typeface="Book Antiqua" panose="02040602050305030304" pitchFamily="18" charset="0"/>
              </a:rPr>
              <a:t> and the </a:t>
            </a:r>
            <a:r>
              <a:rPr lang="en-US" altLang="en-US" u="sng" dirty="0">
                <a:latin typeface="Book Antiqua" panose="02040602050305030304" pitchFamily="18" charset="0"/>
              </a:rPr>
              <a:t>location under consideration</a:t>
            </a:r>
            <a:r>
              <a:rPr lang="en-US" altLang="en-US" dirty="0">
                <a:latin typeface="Book Antiqua" panose="02040602050305030304" pitchFamily="18" charset="0"/>
              </a:rPr>
              <a:t>.”</a:t>
            </a:r>
          </a:p>
        </p:txBody>
      </p:sp>
    </p:spTree>
    <p:extLst>
      <p:ext uri="{BB962C8B-B14F-4D97-AF65-F5344CB8AC3E}">
        <p14:creationId xmlns:p14="http://schemas.microsoft.com/office/powerpoint/2010/main" val="2713188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0797E-1633-0B64-DF0C-B126D5CF36E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E6675E9-D7C8-1506-5BC1-0137DB38EA9E}"/>
              </a:ext>
            </a:extLst>
          </p:cNvPr>
          <p:cNvSpPr>
            <a:spLocks noGrp="1"/>
          </p:cNvSpPr>
          <p:nvPr>
            <p:ph type="body" sz="quarter" idx="11"/>
          </p:nvPr>
        </p:nvSpPr>
        <p:spPr/>
        <p:txBody>
          <a:bodyPr/>
          <a:lstStyle/>
          <a:p>
            <a:r>
              <a:rPr lang="en-US" dirty="0"/>
              <a:t>2. Additional Open Meeting Law Considerations</a:t>
            </a:r>
          </a:p>
        </p:txBody>
      </p:sp>
      <p:sp>
        <p:nvSpPr>
          <p:cNvPr id="3" name="Text Placeholder 2">
            <a:extLst>
              <a:ext uri="{FF2B5EF4-FFF2-40B4-BE49-F238E27FC236}">
                <a16:creationId xmlns:a16="http://schemas.microsoft.com/office/drawing/2014/main" id="{6BE4B7B4-2CC9-1AB1-1AEA-E8BA034F1A54}"/>
              </a:ext>
            </a:extLst>
          </p:cNvPr>
          <p:cNvSpPr>
            <a:spLocks noGrp="1"/>
          </p:cNvSpPr>
          <p:nvPr>
            <p:ph type="body" sz="quarter" idx="17"/>
          </p:nvPr>
        </p:nvSpPr>
        <p:spPr/>
        <p:txBody>
          <a:bodyPr/>
          <a:lstStyle/>
          <a:p>
            <a:pPr marL="0" indent="0">
              <a:buNone/>
              <a:defRPr/>
            </a:pPr>
            <a:r>
              <a:rPr lang="en-CA" altLang="en-US" b="1" dirty="0">
                <a:latin typeface="Book Antiqua" panose="02040602050305030304" pitchFamily="18" charset="0"/>
              </a:rPr>
              <a:t>Provide Proper Notice</a:t>
            </a:r>
          </a:p>
          <a:p>
            <a:pPr marL="0" indent="0">
              <a:buNone/>
              <a:defRPr/>
            </a:pPr>
            <a:endParaRPr lang="en-US" altLang="en-US" sz="1200" dirty="0">
              <a:latin typeface="Book Antiqua" panose="02040602050305030304" pitchFamily="18" charset="0"/>
            </a:endParaRPr>
          </a:p>
          <a:p>
            <a:pPr lvl="1">
              <a:defRPr/>
            </a:pPr>
            <a:r>
              <a:rPr lang="en-US" altLang="en-US" sz="1400" dirty="0">
                <a:latin typeface="Book Antiqua" panose="02040602050305030304" pitchFamily="18" charset="0"/>
              </a:rPr>
              <a:t>Examples: </a:t>
            </a:r>
          </a:p>
          <a:p>
            <a:pPr lvl="2">
              <a:defRPr/>
            </a:pPr>
            <a:r>
              <a:rPr lang="en-US" altLang="en-US" sz="1400" dirty="0">
                <a:latin typeface="Book Antiqua" panose="02040602050305030304" pitchFamily="18" charset="0"/>
              </a:rPr>
              <a:t>For a Monday hearing, notice must be posted on Thursday</a:t>
            </a:r>
          </a:p>
          <a:p>
            <a:pPr lvl="2">
              <a:defRPr/>
            </a:pPr>
            <a:r>
              <a:rPr lang="en-US" altLang="en-US" sz="1400" dirty="0">
                <a:latin typeface="Book Antiqua" panose="02040602050305030304" pitchFamily="18" charset="0"/>
              </a:rPr>
              <a:t>If Monday is a legal holiday, a Tuesday hearing also must be posted on Thursday</a:t>
            </a:r>
          </a:p>
          <a:p>
            <a:pPr marL="547687" lvl="2" indent="0">
              <a:buNone/>
              <a:defRPr/>
            </a:pPr>
            <a:endParaRPr lang="en-US" altLang="en-US" sz="1400" dirty="0">
              <a:latin typeface="Book Antiqua" panose="02040602050305030304" pitchFamily="18" charset="0"/>
            </a:endParaRPr>
          </a:p>
          <a:p>
            <a:pPr lvl="1">
              <a:defRPr/>
            </a:pPr>
            <a:r>
              <a:rPr lang="en-US" altLang="en-US" sz="1400" dirty="0">
                <a:latin typeface="Book Antiqua" panose="02040602050305030304" pitchFamily="18" charset="0"/>
              </a:rPr>
              <a:t>Town Clerk should time stamp notice to ensure record exists of filing </a:t>
            </a:r>
          </a:p>
          <a:p>
            <a:pPr lvl="2">
              <a:defRPr/>
            </a:pPr>
            <a:r>
              <a:rPr lang="en-US" altLang="en-US" sz="1400" dirty="0">
                <a:latin typeface="Book Antiqua" panose="02040602050305030304" pitchFamily="18" charset="0"/>
              </a:rPr>
              <a:t>Ensures that the public body’s substantive decisions cannot be collaterally attacked for minor procedural errors</a:t>
            </a:r>
          </a:p>
          <a:p>
            <a:pPr marL="547687" lvl="2" indent="0">
              <a:buNone/>
              <a:defRPr/>
            </a:pPr>
            <a:endParaRPr lang="en-US" altLang="en-US" sz="1400" dirty="0">
              <a:latin typeface="Book Antiqua" panose="02040602050305030304" pitchFamily="18" charset="0"/>
            </a:endParaRPr>
          </a:p>
          <a:p>
            <a:pPr lvl="1">
              <a:defRPr/>
            </a:pPr>
            <a:r>
              <a:rPr lang="en-US" altLang="en-US" sz="1400" dirty="0">
                <a:latin typeface="Book Antiqua" panose="02040602050305030304" pitchFamily="18" charset="0"/>
              </a:rPr>
              <a:t>If posting is made in an “alternate location,” notice must be timely posted in both locations</a:t>
            </a:r>
          </a:p>
        </p:txBody>
      </p:sp>
    </p:spTree>
    <p:extLst>
      <p:ext uri="{BB962C8B-B14F-4D97-AF65-F5344CB8AC3E}">
        <p14:creationId xmlns:p14="http://schemas.microsoft.com/office/powerpoint/2010/main" val="1178077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D5068-5B4B-FCDA-856B-E0FD15F04F3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B66093E-000B-EF21-96B5-4ED0E5E681FC}"/>
              </a:ext>
            </a:extLst>
          </p:cNvPr>
          <p:cNvSpPr>
            <a:spLocks noGrp="1"/>
          </p:cNvSpPr>
          <p:nvPr>
            <p:ph type="body" sz="quarter" idx="11"/>
          </p:nvPr>
        </p:nvSpPr>
        <p:spPr/>
        <p:txBody>
          <a:bodyPr/>
          <a:lstStyle/>
          <a:p>
            <a:r>
              <a:rPr lang="en-US" dirty="0"/>
              <a:t>2. Additional Open Meeting Law Considerations</a:t>
            </a:r>
          </a:p>
        </p:txBody>
      </p:sp>
      <p:sp>
        <p:nvSpPr>
          <p:cNvPr id="3" name="Text Placeholder 2">
            <a:extLst>
              <a:ext uri="{FF2B5EF4-FFF2-40B4-BE49-F238E27FC236}">
                <a16:creationId xmlns:a16="http://schemas.microsoft.com/office/drawing/2014/main" id="{69C6C521-A414-1EAE-05C2-43863E86F0ED}"/>
              </a:ext>
            </a:extLst>
          </p:cNvPr>
          <p:cNvSpPr>
            <a:spLocks noGrp="1"/>
          </p:cNvSpPr>
          <p:nvPr>
            <p:ph type="body" sz="quarter" idx="17"/>
          </p:nvPr>
        </p:nvSpPr>
        <p:spPr/>
        <p:txBody>
          <a:bodyPr/>
          <a:lstStyle/>
          <a:p>
            <a:pPr marL="0" indent="0">
              <a:buNone/>
              <a:defRPr/>
            </a:pPr>
            <a:r>
              <a:rPr lang="en-CA" altLang="en-US" b="1" dirty="0">
                <a:latin typeface="Book Antiqua" panose="02040602050305030304" pitchFamily="18" charset="0"/>
              </a:rPr>
              <a:t>Avoid “Deliberation” Violations</a:t>
            </a:r>
          </a:p>
          <a:p>
            <a:pPr marL="0" indent="0">
              <a:buNone/>
              <a:defRPr/>
            </a:pPr>
            <a:endParaRPr lang="en-US" altLang="en-US" sz="1200" dirty="0">
              <a:latin typeface="Book Antiqua" panose="02040602050305030304" pitchFamily="18" charset="0"/>
            </a:endParaRPr>
          </a:p>
          <a:p>
            <a:pPr marL="206375" lvl="1" indent="0" algn="just">
              <a:buNone/>
              <a:defRPr/>
            </a:pPr>
            <a:r>
              <a:rPr lang="en-US" altLang="en-US" sz="1100" u="sng" dirty="0">
                <a:latin typeface="Book Antiqua" panose="02040602050305030304" pitchFamily="18" charset="0"/>
              </a:rPr>
              <a:t>Deliberation</a:t>
            </a:r>
            <a:r>
              <a:rPr lang="en-US" altLang="en-US" sz="1100" dirty="0">
                <a:latin typeface="Book Antiqua" panose="02040602050305030304" pitchFamily="18" charset="0"/>
              </a:rPr>
              <a:t>: “an oral or written communication through any medium, including electronic mail, </a:t>
            </a:r>
            <a:r>
              <a:rPr lang="en-US" altLang="en-US" sz="1100" b="1" dirty="0">
                <a:solidFill>
                  <a:srgbClr val="336699"/>
                </a:solidFill>
                <a:latin typeface="Book Antiqua" panose="02040602050305030304" pitchFamily="18" charset="0"/>
              </a:rPr>
              <a:t>between or among a quorum</a:t>
            </a:r>
            <a:r>
              <a:rPr lang="en-US" altLang="en-US" sz="1100" dirty="0">
                <a:solidFill>
                  <a:schemeClr val="bg2"/>
                </a:solidFill>
                <a:latin typeface="Book Antiqua" panose="02040602050305030304" pitchFamily="18" charset="0"/>
              </a:rPr>
              <a:t> </a:t>
            </a:r>
            <a:r>
              <a:rPr lang="en-US" altLang="en-US" sz="1100" dirty="0">
                <a:latin typeface="Book Antiqua" panose="02040602050305030304" pitchFamily="18" charset="0"/>
              </a:rPr>
              <a:t>of a public body on any public business within its jurisdiction…” G.L. c.30A, §18.</a:t>
            </a:r>
          </a:p>
          <a:p>
            <a:pPr lvl="1" algn="just">
              <a:defRPr/>
            </a:pPr>
            <a:endParaRPr lang="en-US" altLang="en-US" sz="1100" dirty="0">
              <a:latin typeface="Book Antiqua" panose="02040602050305030304" pitchFamily="18" charset="0"/>
            </a:endParaRPr>
          </a:p>
          <a:p>
            <a:pPr lvl="1" algn="just">
              <a:defRPr/>
            </a:pPr>
            <a:r>
              <a:rPr lang="en-US" altLang="en-US" sz="1100" dirty="0">
                <a:latin typeface="Book Antiqua" panose="02040602050305030304" pitchFamily="18" charset="0"/>
              </a:rPr>
              <a:t>Specifically </a:t>
            </a:r>
            <a:r>
              <a:rPr lang="en-US" altLang="en-US" sz="1100" b="1" u="sng" dirty="0">
                <a:solidFill>
                  <a:srgbClr val="336699"/>
                </a:solidFill>
                <a:latin typeface="Book Antiqua" panose="02040602050305030304" pitchFamily="18" charset="0"/>
              </a:rPr>
              <a:t>includes:</a:t>
            </a:r>
            <a:r>
              <a:rPr lang="en-US" altLang="en-US" sz="1100" b="1" dirty="0">
                <a:latin typeface="Book Antiqua" panose="02040602050305030304" pitchFamily="18" charset="0"/>
              </a:rPr>
              <a:t> </a:t>
            </a:r>
            <a:endParaRPr lang="en-US" altLang="en-US" sz="1100" dirty="0">
              <a:latin typeface="Book Antiqua" panose="02040602050305030304" pitchFamily="18" charset="0"/>
            </a:endParaRPr>
          </a:p>
          <a:p>
            <a:pPr lvl="2" algn="just">
              <a:defRPr/>
            </a:pPr>
            <a:r>
              <a:rPr lang="en-US" altLang="en-US" sz="1100" dirty="0">
                <a:latin typeface="Book Antiqua" panose="02040602050305030304" pitchFamily="18" charset="0"/>
              </a:rPr>
              <a:t>E-mail and text messages </a:t>
            </a:r>
          </a:p>
          <a:p>
            <a:pPr lvl="2" algn="just">
              <a:defRPr/>
            </a:pPr>
            <a:r>
              <a:rPr lang="en-US" altLang="en-US" sz="1100" dirty="0">
                <a:latin typeface="Book Antiqua" panose="02040602050305030304" pitchFamily="18" charset="0"/>
              </a:rPr>
              <a:t>Serial conversations</a:t>
            </a:r>
          </a:p>
          <a:p>
            <a:pPr lvl="2" algn="just">
              <a:defRPr/>
            </a:pPr>
            <a:r>
              <a:rPr lang="en-US" altLang="en-US" sz="1100" dirty="0">
                <a:latin typeface="Book Antiqua" panose="02040602050305030304" pitchFamily="18" charset="0"/>
              </a:rPr>
              <a:t>Beware of social media posts</a:t>
            </a:r>
          </a:p>
          <a:p>
            <a:pPr lvl="2" algn="just">
              <a:defRPr/>
            </a:pPr>
            <a:endParaRPr lang="en-US" altLang="en-US" sz="1100" dirty="0">
              <a:latin typeface="Book Antiqua" panose="02040602050305030304" pitchFamily="18" charset="0"/>
            </a:endParaRPr>
          </a:p>
          <a:p>
            <a:pPr lvl="1">
              <a:defRPr/>
            </a:pPr>
            <a:r>
              <a:rPr lang="en-US" altLang="en-US" sz="1100" dirty="0">
                <a:latin typeface="Book Antiqua" panose="02040602050305030304" pitchFamily="18" charset="0"/>
              </a:rPr>
              <a:t>Specifically </a:t>
            </a:r>
            <a:r>
              <a:rPr lang="en-US" altLang="en-US" sz="1100" b="1" u="sng" dirty="0">
                <a:solidFill>
                  <a:srgbClr val="336699"/>
                </a:solidFill>
                <a:latin typeface="Book Antiqua" panose="02040602050305030304" pitchFamily="18" charset="0"/>
              </a:rPr>
              <a:t>excludes</a:t>
            </a:r>
            <a:r>
              <a:rPr lang="en-US" altLang="en-US" sz="1100" dirty="0">
                <a:latin typeface="Book Antiqua" panose="02040602050305030304" pitchFamily="18" charset="0"/>
              </a:rPr>
              <a:t>:</a:t>
            </a:r>
          </a:p>
          <a:p>
            <a:pPr lvl="2">
              <a:defRPr/>
            </a:pPr>
            <a:r>
              <a:rPr lang="en-US" altLang="en-US" sz="1100" dirty="0">
                <a:latin typeface="Book Antiqua" panose="02040602050305030304" pitchFamily="18" charset="0"/>
              </a:rPr>
              <a:t>Distribution of agenda and meeting materials, reports, or documents that may  be discussed, so long as no member expresses an opinion on the document</a:t>
            </a:r>
          </a:p>
          <a:p>
            <a:pPr lvl="2">
              <a:defRPr/>
            </a:pPr>
            <a:r>
              <a:rPr lang="en-US" altLang="en-US" sz="1100" dirty="0">
                <a:latin typeface="Book Antiqua" panose="02040602050305030304" pitchFamily="18" charset="0"/>
              </a:rPr>
              <a:t>Scheduling information</a:t>
            </a:r>
          </a:p>
        </p:txBody>
      </p:sp>
    </p:spTree>
    <p:extLst>
      <p:ext uri="{BB962C8B-B14F-4D97-AF65-F5344CB8AC3E}">
        <p14:creationId xmlns:p14="http://schemas.microsoft.com/office/powerpoint/2010/main" val="1524661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BC93C-EC65-7DCD-B76E-381D04E8464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B7E17DF-D06C-55C0-1EEF-D4274113FC7A}"/>
              </a:ext>
            </a:extLst>
          </p:cNvPr>
          <p:cNvSpPr>
            <a:spLocks noGrp="1"/>
          </p:cNvSpPr>
          <p:nvPr>
            <p:ph type="body" sz="quarter" idx="11"/>
          </p:nvPr>
        </p:nvSpPr>
        <p:spPr/>
        <p:txBody>
          <a:bodyPr/>
          <a:lstStyle/>
          <a:p>
            <a:r>
              <a:rPr lang="en-US" dirty="0"/>
              <a:t>2. Additional Open Meeting Law Considerations</a:t>
            </a:r>
          </a:p>
        </p:txBody>
      </p:sp>
      <p:sp>
        <p:nvSpPr>
          <p:cNvPr id="3" name="Text Placeholder 2">
            <a:extLst>
              <a:ext uri="{FF2B5EF4-FFF2-40B4-BE49-F238E27FC236}">
                <a16:creationId xmlns:a16="http://schemas.microsoft.com/office/drawing/2014/main" id="{52DCE613-1724-0704-A6BD-4E42DD4F0838}"/>
              </a:ext>
            </a:extLst>
          </p:cNvPr>
          <p:cNvSpPr>
            <a:spLocks noGrp="1"/>
          </p:cNvSpPr>
          <p:nvPr>
            <p:ph type="body" sz="quarter" idx="17"/>
          </p:nvPr>
        </p:nvSpPr>
        <p:spPr/>
        <p:txBody>
          <a:bodyPr/>
          <a:lstStyle/>
          <a:p>
            <a:pPr marL="0" indent="0">
              <a:buNone/>
              <a:defRPr/>
            </a:pPr>
            <a:r>
              <a:rPr lang="en-CA" altLang="en-US" b="1" dirty="0">
                <a:latin typeface="Book Antiqua" panose="02040602050305030304" pitchFamily="18" charset="0"/>
              </a:rPr>
              <a:t>Avoid “Deliberation” Violations</a:t>
            </a:r>
          </a:p>
          <a:p>
            <a:pPr marL="0" indent="0">
              <a:buNone/>
              <a:defRPr/>
            </a:pPr>
            <a:endParaRPr lang="en-US" altLang="en-US" sz="1200" dirty="0">
              <a:latin typeface="Book Antiqua" panose="02040602050305030304" pitchFamily="18" charset="0"/>
            </a:endParaRPr>
          </a:p>
          <a:p>
            <a:r>
              <a:rPr lang="en-US" altLang="en-US" sz="1200" b="1" dirty="0">
                <a:latin typeface="Book Antiqua" panose="02040602050305030304" pitchFamily="18" charset="0"/>
              </a:rPr>
              <a:t>Do E-mail</a:t>
            </a:r>
            <a:r>
              <a:rPr lang="en-US" altLang="en-US" sz="1200" dirty="0">
                <a:latin typeface="Book Antiqua" panose="02040602050305030304" pitchFamily="18" charset="0"/>
              </a:rPr>
              <a:t>:</a:t>
            </a:r>
          </a:p>
          <a:p>
            <a:pPr lvl="1"/>
            <a:r>
              <a:rPr lang="en-US" altLang="en-US" sz="1600" dirty="0">
                <a:latin typeface="Book Antiqua" panose="02040602050305030304" pitchFamily="18" charset="0"/>
              </a:rPr>
              <a:t>regarding availability for meetings</a:t>
            </a:r>
          </a:p>
          <a:p>
            <a:pPr lvl="1"/>
            <a:r>
              <a:rPr lang="en-US" altLang="en-US" sz="1600" dirty="0">
                <a:latin typeface="Book Antiqua" panose="02040602050305030304" pitchFamily="18" charset="0"/>
              </a:rPr>
              <a:t>to distribute packet of materials to be discussed at public meeting, but do not comment on materials</a:t>
            </a:r>
          </a:p>
          <a:p>
            <a:pPr lvl="2"/>
            <a:r>
              <a:rPr lang="en-US" altLang="en-US" sz="1400" dirty="0">
                <a:latin typeface="Book Antiqua" panose="02040602050305030304" pitchFamily="18" charset="0"/>
              </a:rPr>
              <a:t>If materials distributed via e-mail, must be available to the public</a:t>
            </a:r>
          </a:p>
          <a:p>
            <a:r>
              <a:rPr lang="en-US" altLang="en-US" sz="1200" b="1" dirty="0">
                <a:latin typeface="Book Antiqua" panose="02040602050305030304" pitchFamily="18" charset="0"/>
              </a:rPr>
              <a:t>Don’t E-mail</a:t>
            </a:r>
            <a:r>
              <a:rPr lang="en-US" altLang="en-US" sz="1200" dirty="0">
                <a:latin typeface="Book Antiqua" panose="02040602050305030304" pitchFamily="18" charset="0"/>
              </a:rPr>
              <a:t>:</a:t>
            </a:r>
          </a:p>
          <a:p>
            <a:pPr lvl="1"/>
            <a:r>
              <a:rPr lang="en-US" altLang="en-US" sz="1100" dirty="0">
                <a:latin typeface="Book Antiqua" panose="02040602050305030304" pitchFamily="18" charset="0"/>
              </a:rPr>
              <a:t>Any opinion or thoughts on pending topic or application </a:t>
            </a:r>
          </a:p>
          <a:p>
            <a:pPr lvl="1"/>
            <a:r>
              <a:rPr lang="en-US" altLang="en-US" sz="1100" dirty="0">
                <a:latin typeface="Book Antiqua" panose="02040602050305030304" pitchFamily="18" charset="0"/>
              </a:rPr>
              <a:t>Open question, such as “How do you intend to handle...?”</a:t>
            </a:r>
          </a:p>
          <a:p>
            <a:pPr lvl="1"/>
            <a:r>
              <a:rPr lang="en-US" altLang="en-US" sz="1100" dirty="0">
                <a:latin typeface="Book Antiqua" panose="02040602050305030304" pitchFamily="18" charset="0"/>
              </a:rPr>
              <a:t>“If you ask me, I think the area is too densely developed…”</a:t>
            </a:r>
          </a:p>
          <a:p>
            <a:pPr lvl="1"/>
            <a:r>
              <a:rPr lang="en-US" altLang="en-US" sz="1100" dirty="0">
                <a:latin typeface="Book Antiqua" panose="02040602050305030304" pitchFamily="18" charset="0"/>
              </a:rPr>
              <a:t>“We don’t need another…”</a:t>
            </a:r>
          </a:p>
          <a:p>
            <a:pPr lvl="1"/>
            <a:r>
              <a:rPr lang="en-US" altLang="en-US" sz="1100" dirty="0">
                <a:latin typeface="Book Antiqua" panose="02040602050305030304" pitchFamily="18" charset="0"/>
              </a:rPr>
              <a:t>“There’s no way I will vote for a ...”</a:t>
            </a:r>
          </a:p>
        </p:txBody>
      </p:sp>
    </p:spTree>
    <p:extLst>
      <p:ext uri="{BB962C8B-B14F-4D97-AF65-F5344CB8AC3E}">
        <p14:creationId xmlns:p14="http://schemas.microsoft.com/office/powerpoint/2010/main" val="343401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Placeholder 1">
            <a:extLst>
              <a:ext uri="{FF2B5EF4-FFF2-40B4-BE49-F238E27FC236}">
                <a16:creationId xmlns:a16="http://schemas.microsoft.com/office/drawing/2014/main" id="{DE03DAF4-BF59-A081-FF04-E6DDF88791E0}"/>
              </a:ext>
            </a:extLst>
          </p:cNvPr>
          <p:cNvSpPr>
            <a:spLocks noGrp="1" noChangeArrowheads="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t>2. Additional Open Meeting Law Considerations</a:t>
            </a:r>
          </a:p>
        </p:txBody>
      </p:sp>
      <p:sp>
        <p:nvSpPr>
          <p:cNvPr id="38915" name="Text Placeholder 2">
            <a:extLst>
              <a:ext uri="{FF2B5EF4-FFF2-40B4-BE49-F238E27FC236}">
                <a16:creationId xmlns:a16="http://schemas.microsoft.com/office/drawing/2014/main" id="{A75E6CCA-2CB7-DBF8-37FB-DBC68C4AA09F}"/>
              </a:ext>
            </a:extLst>
          </p:cNvPr>
          <p:cNvSpPr>
            <a:spLocks noGrp="1" noChangeArrowheads="1"/>
          </p:cNvSpPr>
          <p:nvPr>
            <p:ph type="body"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spcBef>
                <a:spcPts val="1200"/>
              </a:spcBef>
              <a:buNone/>
            </a:pPr>
            <a:r>
              <a:rPr lang="en-CA" altLang="en-US" b="1" dirty="0">
                <a:latin typeface="Book Antiqua" panose="02040602050305030304" pitchFamily="18" charset="0"/>
              </a:rPr>
              <a:t>Avoid “Deliberation” Violations (Emergencies)</a:t>
            </a:r>
            <a:endParaRPr lang="en-US" altLang="en-US" dirty="0">
              <a:cs typeface="Arial" panose="020B0604020202020204" pitchFamily="34" charset="0"/>
            </a:endParaRPr>
          </a:p>
          <a:p>
            <a:pPr marL="285750" indent="-285750">
              <a:spcBef>
                <a:spcPts val="1200"/>
              </a:spcBef>
            </a:pPr>
            <a:r>
              <a:rPr lang="en-US" altLang="en-US" sz="1400" dirty="0">
                <a:latin typeface="Book Antiqua" panose="02040602050305030304" pitchFamily="18" charset="0"/>
                <a:cs typeface="Arial" panose="020B0604020202020204" pitchFamily="34" charset="0"/>
              </a:rPr>
              <a:t>Limited instances only.</a:t>
            </a:r>
          </a:p>
          <a:p>
            <a:pPr marL="285750" indent="-285750">
              <a:spcBef>
                <a:spcPts val="1200"/>
              </a:spcBef>
            </a:pPr>
            <a:r>
              <a:rPr lang="en-US" altLang="en-US" sz="1400" dirty="0">
                <a:latin typeface="Book Antiqua" panose="02040602050305030304" pitchFamily="18" charset="0"/>
                <a:cs typeface="Arial" panose="020B0604020202020204" pitchFamily="34" charset="0"/>
              </a:rPr>
              <a:t>Poor planning is not an emergency!</a:t>
            </a:r>
          </a:p>
          <a:p>
            <a:pPr marL="285750" indent="-285750">
              <a:spcBef>
                <a:spcPts val="1200"/>
              </a:spcBef>
            </a:pPr>
            <a:r>
              <a:rPr lang="en-US" altLang="en-US" sz="1400" dirty="0">
                <a:latin typeface="Book Antiqua" panose="02040602050305030304" pitchFamily="18" charset="0"/>
                <a:cs typeface="Arial" panose="020B0604020202020204" pitchFamily="34" charset="0"/>
              </a:rPr>
              <a:t>Natural disasters, weather events, public health issues will create emergencies.</a:t>
            </a:r>
          </a:p>
          <a:p>
            <a:pPr marL="285750" indent="-285750">
              <a:spcBef>
                <a:spcPts val="1200"/>
              </a:spcBef>
            </a:pPr>
            <a:r>
              <a:rPr lang="en-US" altLang="en-US" sz="1400" dirty="0">
                <a:latin typeface="Book Antiqua" panose="02040602050305030304" pitchFamily="18" charset="0"/>
                <a:cs typeface="Arial" panose="020B0604020202020204" pitchFamily="34" charset="0"/>
              </a:rPr>
              <a:t>If meeting in an emergency, comply with OML to the extent possible, including posting, taking minutes; consider simultaneously posting for a meeting that will meet the requirements of the OML </a:t>
            </a:r>
          </a:p>
        </p:txBody>
      </p:sp>
      <p:pic>
        <p:nvPicPr>
          <p:cNvPr id="38916" name="Picture Placeholder 8">
            <a:extLst>
              <a:ext uri="{FF2B5EF4-FFF2-40B4-BE49-F238E27FC236}">
                <a16:creationId xmlns:a16="http://schemas.microsoft.com/office/drawing/2014/main" id="{64454B7F-FC41-B59F-BB01-4968E0C840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197" t="5405" r="1306" b="8182"/>
          <a:stretch>
            <a:fillRect/>
          </a:stretch>
        </p:blipFill>
        <p:spPr bwMode="auto">
          <a:xfrm>
            <a:off x="457200" y="1352550"/>
            <a:ext cx="3614738"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02B2B-39FA-2B51-E5F9-7BE8A5F9190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8A683DC-46DA-0CB8-04EE-F6EE20A20B48}"/>
              </a:ext>
            </a:extLst>
          </p:cNvPr>
          <p:cNvSpPr>
            <a:spLocks noGrp="1"/>
          </p:cNvSpPr>
          <p:nvPr>
            <p:ph type="body" sz="quarter" idx="11"/>
          </p:nvPr>
        </p:nvSpPr>
        <p:spPr/>
        <p:txBody>
          <a:bodyPr/>
          <a:lstStyle/>
          <a:p>
            <a:r>
              <a:rPr lang="en-US" dirty="0"/>
              <a:t>3. Applicability of Conflict of Interest Law</a:t>
            </a:r>
          </a:p>
        </p:txBody>
      </p:sp>
      <p:sp>
        <p:nvSpPr>
          <p:cNvPr id="3" name="Text Placeholder 2">
            <a:extLst>
              <a:ext uri="{FF2B5EF4-FFF2-40B4-BE49-F238E27FC236}">
                <a16:creationId xmlns:a16="http://schemas.microsoft.com/office/drawing/2014/main" id="{CF6C91BF-91A6-0002-F6DD-E5F8A2D8834C}"/>
              </a:ext>
            </a:extLst>
          </p:cNvPr>
          <p:cNvSpPr>
            <a:spLocks noGrp="1"/>
          </p:cNvSpPr>
          <p:nvPr>
            <p:ph type="body" sz="quarter" idx="17"/>
          </p:nvPr>
        </p:nvSpPr>
        <p:spPr/>
        <p:txBody>
          <a:bodyPr/>
          <a:lstStyle/>
          <a:p>
            <a:pPr marL="0" indent="0">
              <a:buNone/>
              <a:defRPr/>
            </a:pPr>
            <a:r>
              <a:rPr lang="en-CA" altLang="en-US" b="1" dirty="0">
                <a:latin typeface="Book Antiqua" panose="02040602050305030304" pitchFamily="18" charset="0"/>
              </a:rPr>
              <a:t>Act Early – Resolve Questions Prior to Vote</a:t>
            </a:r>
          </a:p>
          <a:p>
            <a:pPr marL="0" indent="0">
              <a:buNone/>
              <a:defRPr/>
            </a:pPr>
            <a:endParaRPr lang="en-US" altLang="en-US" sz="1200" dirty="0">
              <a:latin typeface="Book Antiqua" panose="02040602050305030304" pitchFamily="18" charset="0"/>
            </a:endParaRPr>
          </a:p>
          <a:p>
            <a:pPr eaLnBrk="1" hangingPunct="1">
              <a:defRPr/>
            </a:pPr>
            <a:r>
              <a:rPr lang="en-US" altLang="en-US" sz="1400" dirty="0">
                <a:latin typeface="Book Antiqua" panose="02040602050305030304" pitchFamily="18" charset="0"/>
              </a:rPr>
              <a:t>Municipal employees and board members </a:t>
            </a:r>
            <a:r>
              <a:rPr lang="en-US" altLang="en-US" sz="1400" u="sng" dirty="0">
                <a:latin typeface="Book Antiqua" panose="02040602050305030304" pitchFamily="18" charset="0"/>
              </a:rPr>
              <a:t>must</a:t>
            </a:r>
            <a:r>
              <a:rPr lang="en-US" altLang="en-US" sz="1400" dirty="0">
                <a:latin typeface="Book Antiqua" panose="02040602050305030304" pitchFamily="18" charset="0"/>
              </a:rPr>
              <a:t> receive a summary of conflict of interest law</a:t>
            </a:r>
          </a:p>
          <a:p>
            <a:pPr eaLnBrk="1" hangingPunct="1">
              <a:defRPr/>
            </a:pPr>
            <a:endParaRPr lang="en-US" altLang="en-US" sz="1400" dirty="0">
              <a:latin typeface="Book Antiqua" panose="02040602050305030304" pitchFamily="18" charset="0"/>
            </a:endParaRPr>
          </a:p>
          <a:p>
            <a:pPr eaLnBrk="1" hangingPunct="1">
              <a:defRPr/>
            </a:pPr>
            <a:r>
              <a:rPr lang="en-US" altLang="en-US" sz="1400" dirty="0">
                <a:latin typeface="Book Antiqua" panose="02040602050305030304" pitchFamily="18" charset="0"/>
              </a:rPr>
              <a:t>Municipal employees and board members </a:t>
            </a:r>
            <a:r>
              <a:rPr lang="en-US" altLang="en-US" sz="1400" u="sng" dirty="0">
                <a:latin typeface="Book Antiqua" panose="02040602050305030304" pitchFamily="18" charset="0"/>
              </a:rPr>
              <a:t>must</a:t>
            </a:r>
            <a:r>
              <a:rPr lang="en-US" altLang="en-US" sz="1400" dirty="0">
                <a:latin typeface="Book Antiqua" panose="02040602050305030304" pitchFamily="18" charset="0"/>
              </a:rPr>
              <a:t> complete an online training program: </a:t>
            </a:r>
            <a:r>
              <a:rPr lang="en-US" altLang="en-US" sz="1400" dirty="0">
                <a:latin typeface="Book Antiqua" panose="02040602050305030304" pitchFamily="18" charset="0"/>
                <a:hlinkClick r:id="rId2"/>
              </a:rPr>
              <a:t>www.ma.gov/ethics</a:t>
            </a:r>
            <a:r>
              <a:rPr lang="en-US" altLang="en-US" sz="1400" dirty="0">
                <a:latin typeface="Book Antiqua" panose="02040602050305030304" pitchFamily="18" charset="0"/>
              </a:rPr>
              <a:t> </a:t>
            </a:r>
          </a:p>
          <a:p>
            <a:pPr eaLnBrk="1" hangingPunct="1">
              <a:defRPr/>
            </a:pPr>
            <a:endParaRPr lang="en-US" altLang="en-US" sz="1400" dirty="0">
              <a:latin typeface="Book Antiqua" panose="02040602050305030304" pitchFamily="18" charset="0"/>
            </a:endParaRPr>
          </a:p>
          <a:p>
            <a:pPr eaLnBrk="1" hangingPunct="1">
              <a:defRPr/>
            </a:pPr>
            <a:r>
              <a:rPr lang="en-US" altLang="en-US" sz="1400" dirty="0">
                <a:latin typeface="Book Antiqua" panose="02040602050305030304" pitchFamily="18" charset="0"/>
              </a:rPr>
              <a:t>Recuse yourself if: </a:t>
            </a:r>
          </a:p>
          <a:p>
            <a:pPr lvl="1" eaLnBrk="1" hangingPunct="1">
              <a:defRPr/>
            </a:pPr>
            <a:r>
              <a:rPr lang="en-US" altLang="en-US" sz="1100" dirty="0">
                <a:latin typeface="Book Antiqua" panose="02040602050305030304" pitchFamily="18" charset="0"/>
              </a:rPr>
              <a:t>You have a financial interest in the matter</a:t>
            </a:r>
          </a:p>
          <a:p>
            <a:pPr lvl="1" eaLnBrk="1" hangingPunct="1">
              <a:defRPr/>
            </a:pPr>
            <a:r>
              <a:rPr lang="en-US" altLang="en-US" sz="1100" dirty="0">
                <a:latin typeface="Book Antiqua" panose="02040602050305030304" pitchFamily="18" charset="0"/>
              </a:rPr>
              <a:t>You are related to the applicant</a:t>
            </a:r>
          </a:p>
          <a:p>
            <a:pPr lvl="1" eaLnBrk="1" hangingPunct="1">
              <a:defRPr/>
            </a:pPr>
            <a:r>
              <a:rPr lang="en-US" altLang="en-US" sz="1100" dirty="0">
                <a:latin typeface="Book Antiqua" panose="02040602050305030304" pitchFamily="18" charset="0"/>
              </a:rPr>
              <a:t>You are an abutter or a close resident to subject property</a:t>
            </a:r>
          </a:p>
          <a:p>
            <a:pPr lvl="1" eaLnBrk="1" hangingPunct="1">
              <a:defRPr/>
            </a:pPr>
            <a:r>
              <a:rPr lang="en-US" altLang="en-US" sz="1100" dirty="0">
                <a:latin typeface="Book Antiqua" panose="02040602050305030304" pitchFamily="18" charset="0"/>
              </a:rPr>
              <a:t>You have any bias</a:t>
            </a:r>
          </a:p>
          <a:p>
            <a:pPr lvl="1" eaLnBrk="1" hangingPunct="1">
              <a:defRPr/>
            </a:pPr>
            <a:r>
              <a:rPr lang="en-CA" altLang="en-US" sz="1100" dirty="0">
                <a:latin typeface="Book Antiqua" panose="02040602050305030304" pitchFamily="18" charset="0"/>
              </a:rPr>
              <a:t>If unsure, ask TA for opinion from Town Counsel</a:t>
            </a:r>
            <a:endParaRPr lang="en-US" altLang="en-US" sz="1100" dirty="0">
              <a:latin typeface="Book Antiqua" panose="02040602050305030304" pitchFamily="18" charset="0"/>
            </a:endParaRPr>
          </a:p>
        </p:txBody>
      </p:sp>
    </p:spTree>
    <p:extLst>
      <p:ext uri="{BB962C8B-B14F-4D97-AF65-F5344CB8AC3E}">
        <p14:creationId xmlns:p14="http://schemas.microsoft.com/office/powerpoint/2010/main" val="3552132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2B626-F907-9F68-DFE5-247AA7E6237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8C53F95-3798-1D40-E4D2-1C7ED97D739A}"/>
              </a:ext>
            </a:extLst>
          </p:cNvPr>
          <p:cNvSpPr>
            <a:spLocks noGrp="1"/>
          </p:cNvSpPr>
          <p:nvPr>
            <p:ph type="body" sz="quarter" idx="11"/>
          </p:nvPr>
        </p:nvSpPr>
        <p:spPr/>
        <p:txBody>
          <a:bodyPr/>
          <a:lstStyle/>
          <a:p>
            <a:r>
              <a:rPr lang="en-US" dirty="0"/>
              <a:t>4. Overlap with Public Records Law</a:t>
            </a:r>
          </a:p>
        </p:txBody>
      </p:sp>
      <p:sp>
        <p:nvSpPr>
          <p:cNvPr id="3" name="Text Placeholder 2">
            <a:extLst>
              <a:ext uri="{FF2B5EF4-FFF2-40B4-BE49-F238E27FC236}">
                <a16:creationId xmlns:a16="http://schemas.microsoft.com/office/drawing/2014/main" id="{84B4182F-FCD1-FF96-170E-CD3E7F9F01DC}"/>
              </a:ext>
            </a:extLst>
          </p:cNvPr>
          <p:cNvSpPr>
            <a:spLocks noGrp="1"/>
          </p:cNvSpPr>
          <p:nvPr>
            <p:ph type="body" sz="quarter" idx="17"/>
          </p:nvPr>
        </p:nvSpPr>
        <p:spPr/>
        <p:txBody>
          <a:bodyPr/>
          <a:lstStyle/>
          <a:p>
            <a:pPr marL="0" indent="0">
              <a:buNone/>
              <a:defRPr/>
            </a:pPr>
            <a:r>
              <a:rPr lang="en-CA" altLang="en-US" b="1" dirty="0">
                <a:latin typeface="Book Antiqua" panose="02040602050305030304" pitchFamily="18" charset="0"/>
              </a:rPr>
              <a:t>What is a “public record?”</a:t>
            </a:r>
          </a:p>
          <a:p>
            <a:pPr marL="0" indent="0">
              <a:buNone/>
              <a:defRPr/>
            </a:pPr>
            <a:endParaRPr lang="en-US" altLang="en-US" sz="1200" dirty="0">
              <a:latin typeface="Book Antiqua" panose="02040602050305030304" pitchFamily="18" charset="0"/>
            </a:endParaRPr>
          </a:p>
          <a:p>
            <a:pPr eaLnBrk="1" hangingPunct="1">
              <a:lnSpc>
                <a:spcPct val="80000"/>
              </a:lnSpc>
              <a:defRPr/>
            </a:pPr>
            <a:r>
              <a:rPr lang="en-US" sz="2000" dirty="0">
                <a:latin typeface="Book Antiqua" panose="02040602050305030304" pitchFamily="18" charset="0"/>
              </a:rPr>
              <a:t>Includes all records </a:t>
            </a:r>
            <a:r>
              <a:rPr lang="en-US" sz="2000" dirty="0">
                <a:solidFill>
                  <a:srgbClr val="C00000"/>
                </a:solidFill>
                <a:latin typeface="Book Antiqua" panose="02040602050305030304" pitchFamily="18" charset="0"/>
              </a:rPr>
              <a:t>“made or received”</a:t>
            </a:r>
            <a:r>
              <a:rPr lang="en-US" sz="2000" dirty="0">
                <a:latin typeface="Book Antiqua" panose="02040602050305030304" pitchFamily="18" charset="0"/>
              </a:rPr>
              <a:t> by a governmental body, official, or employee, unless specifically exempted</a:t>
            </a:r>
          </a:p>
          <a:p>
            <a:pPr eaLnBrk="1" hangingPunct="1">
              <a:lnSpc>
                <a:spcPct val="80000"/>
              </a:lnSpc>
              <a:defRPr/>
            </a:pPr>
            <a:endParaRPr lang="en-US" sz="2000" dirty="0">
              <a:latin typeface="Book Antiqua" panose="02040602050305030304" pitchFamily="18" charset="0"/>
            </a:endParaRPr>
          </a:p>
          <a:p>
            <a:pPr eaLnBrk="1" hangingPunct="1">
              <a:lnSpc>
                <a:spcPct val="80000"/>
              </a:lnSpc>
              <a:defRPr/>
            </a:pPr>
            <a:r>
              <a:rPr lang="en-CA" sz="2000" dirty="0">
                <a:latin typeface="Book Antiqua" panose="02040602050305030304" pitchFamily="18" charset="0"/>
              </a:rPr>
              <a:t>Includes: </a:t>
            </a:r>
            <a:endParaRPr lang="en-US" sz="2000" dirty="0">
              <a:latin typeface="Book Antiqua" panose="02040602050305030304" pitchFamily="18" charset="0"/>
            </a:endParaRPr>
          </a:p>
          <a:p>
            <a:pPr lvl="2" eaLnBrk="1" hangingPunct="1">
              <a:lnSpc>
                <a:spcPct val="80000"/>
              </a:lnSpc>
              <a:defRPr/>
            </a:pPr>
            <a:r>
              <a:rPr lang="en-US" sz="2000" dirty="0">
                <a:latin typeface="Book Antiqua" panose="02040602050305030304" pitchFamily="18" charset="0"/>
              </a:rPr>
              <a:t>Letters, notes, memoranda, photos, audio recordings, and data</a:t>
            </a:r>
          </a:p>
          <a:p>
            <a:pPr lvl="2" eaLnBrk="1" hangingPunct="1">
              <a:lnSpc>
                <a:spcPct val="80000"/>
              </a:lnSpc>
              <a:defRPr/>
            </a:pPr>
            <a:r>
              <a:rPr lang="en-US" sz="2000" dirty="0">
                <a:latin typeface="Book Antiqua" panose="02040602050305030304" pitchFamily="18" charset="0"/>
              </a:rPr>
              <a:t>E-mails, texts, social media posts, and other electronic communications, even if sent from a personal e-mail account or personal cell phone</a:t>
            </a:r>
          </a:p>
        </p:txBody>
      </p:sp>
    </p:spTree>
    <p:extLst>
      <p:ext uri="{BB962C8B-B14F-4D97-AF65-F5344CB8AC3E}">
        <p14:creationId xmlns:p14="http://schemas.microsoft.com/office/powerpoint/2010/main" val="3395431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5B32A-3AAA-2E74-50AB-B1B81081E9C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2B5152E-0FA4-CFD6-E906-BE24F73E0750}"/>
              </a:ext>
            </a:extLst>
          </p:cNvPr>
          <p:cNvSpPr>
            <a:spLocks noGrp="1"/>
          </p:cNvSpPr>
          <p:nvPr>
            <p:ph type="body" sz="quarter" idx="11"/>
          </p:nvPr>
        </p:nvSpPr>
        <p:spPr/>
        <p:txBody>
          <a:bodyPr/>
          <a:lstStyle/>
          <a:p>
            <a:r>
              <a:rPr lang="en-US" dirty="0"/>
              <a:t>4. Overlap with Public Records Law</a:t>
            </a:r>
          </a:p>
        </p:txBody>
      </p:sp>
      <p:sp>
        <p:nvSpPr>
          <p:cNvPr id="3" name="Text Placeholder 2">
            <a:extLst>
              <a:ext uri="{FF2B5EF4-FFF2-40B4-BE49-F238E27FC236}">
                <a16:creationId xmlns:a16="http://schemas.microsoft.com/office/drawing/2014/main" id="{94B87D44-D2D7-6A77-7E6B-6C90657623C3}"/>
              </a:ext>
            </a:extLst>
          </p:cNvPr>
          <p:cNvSpPr>
            <a:spLocks noGrp="1"/>
          </p:cNvSpPr>
          <p:nvPr>
            <p:ph type="body" sz="quarter" idx="17"/>
          </p:nvPr>
        </p:nvSpPr>
        <p:spPr/>
        <p:txBody>
          <a:bodyPr/>
          <a:lstStyle/>
          <a:p>
            <a:pPr marL="0" indent="0">
              <a:buNone/>
              <a:defRPr/>
            </a:pPr>
            <a:r>
              <a:rPr lang="en-CA" altLang="en-US" b="1" dirty="0">
                <a:latin typeface="Book Antiqua" panose="02040602050305030304" pitchFamily="18" charset="0"/>
              </a:rPr>
              <a:t>What is a “public record?”</a:t>
            </a:r>
          </a:p>
          <a:p>
            <a:pPr marL="0" indent="0">
              <a:buNone/>
              <a:defRPr/>
            </a:pPr>
            <a:endParaRPr lang="en-US" altLang="en-US" sz="1200" dirty="0">
              <a:latin typeface="Book Antiqua" panose="02040602050305030304" pitchFamily="18" charset="0"/>
            </a:endParaRPr>
          </a:p>
          <a:p>
            <a:pPr eaLnBrk="1" hangingPunct="1">
              <a:lnSpc>
                <a:spcPct val="80000"/>
              </a:lnSpc>
              <a:defRPr/>
            </a:pPr>
            <a:r>
              <a:rPr lang="en-US" dirty="0">
                <a:latin typeface="Book Antiqua" panose="02040602050305030304" pitchFamily="18" charset="0"/>
              </a:rPr>
              <a:t>All documents in the file for an application are public records, unless there is an explicit exception or exemption that applies, such as: </a:t>
            </a:r>
          </a:p>
          <a:p>
            <a:pPr lvl="2" eaLnBrk="1" hangingPunct="1">
              <a:lnSpc>
                <a:spcPct val="80000"/>
              </a:lnSpc>
              <a:defRPr/>
            </a:pPr>
            <a:r>
              <a:rPr lang="en-US" dirty="0">
                <a:latin typeface="Book Antiqua" panose="02040602050305030304" pitchFamily="18" charset="0"/>
              </a:rPr>
              <a:t>Attorney-client privilege, internal memoranda related to ongoing policy positions being developed by Town, personnel files, etc.</a:t>
            </a:r>
          </a:p>
          <a:p>
            <a:pPr marL="0" indent="0" eaLnBrk="1" hangingPunct="1">
              <a:lnSpc>
                <a:spcPct val="80000"/>
              </a:lnSpc>
              <a:buNone/>
              <a:defRPr/>
            </a:pPr>
            <a:endParaRPr lang="en-US" dirty="0">
              <a:latin typeface="Book Antiqua" panose="02040602050305030304" pitchFamily="18" charset="0"/>
            </a:endParaRPr>
          </a:p>
          <a:p>
            <a:pPr eaLnBrk="1" hangingPunct="1">
              <a:lnSpc>
                <a:spcPct val="80000"/>
              </a:lnSpc>
              <a:defRPr/>
            </a:pPr>
            <a:r>
              <a:rPr lang="en-US" dirty="0">
                <a:latin typeface="Book Antiqua" panose="02040602050305030304" pitchFamily="18" charset="0"/>
              </a:rPr>
              <a:t>Open Session minutes are public records even if not yet approved, unless there is an exception</a:t>
            </a:r>
          </a:p>
        </p:txBody>
      </p:sp>
    </p:spTree>
    <p:extLst>
      <p:ext uri="{BB962C8B-B14F-4D97-AF65-F5344CB8AC3E}">
        <p14:creationId xmlns:p14="http://schemas.microsoft.com/office/powerpoint/2010/main" val="889569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9BA49CB-53E3-8B56-C9E8-24C0CE397745}"/>
              </a:ext>
            </a:extLst>
          </p:cNvPr>
          <p:cNvPicPr>
            <a:picLocks noGrp="1" noChangeAspect="1"/>
          </p:cNvPicPr>
          <p:nvPr>
            <p:ph sz="half" idx="1"/>
          </p:nvPr>
        </p:nvPicPr>
        <p:blipFill>
          <a:blip r:embed="rId2"/>
          <a:stretch>
            <a:fillRect/>
          </a:stretch>
        </p:blipFill>
        <p:spPr bwMode="auto">
          <a:xfrm>
            <a:off x="1752600" y="1235634"/>
            <a:ext cx="5512724" cy="34697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
            <a:extLst>
              <a:ext uri="{FF2B5EF4-FFF2-40B4-BE49-F238E27FC236}">
                <a16:creationId xmlns:a16="http://schemas.microsoft.com/office/drawing/2014/main" id="{311E00A5-34D0-4AC4-4B95-3013C40258D6}"/>
              </a:ext>
            </a:extLst>
          </p:cNvPr>
          <p:cNvSpPr txBox="1">
            <a:spLocks noChangeArrowheads="1"/>
          </p:cNvSpPr>
          <p:nvPr/>
        </p:nvSpPr>
        <p:spPr bwMode="auto">
          <a:xfrm>
            <a:off x="0" y="57150"/>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136525" indent="-136525" algn="l" rtl="0" eaLnBrk="0" fontAlgn="base" hangingPunct="0">
              <a:spcBef>
                <a:spcPct val="20000"/>
              </a:spcBef>
              <a:spcAft>
                <a:spcPct val="0"/>
              </a:spcAft>
              <a:buClr>
                <a:schemeClr val="accent1"/>
              </a:buClr>
              <a:buSzPct val="85000"/>
              <a:buFont typeface="Arial" panose="020B0604020202020204" pitchFamily="34" charset="0"/>
              <a:buChar char="•"/>
              <a:defRPr kern="1200">
                <a:solidFill>
                  <a:schemeClr val="tx1"/>
                </a:solidFill>
                <a:latin typeface="+mn-lt"/>
                <a:ea typeface="+mn-ea"/>
                <a:cs typeface="+mn-cs"/>
              </a:defRPr>
            </a:lvl1pPr>
            <a:lvl2pPr marL="342900" indent="-136525" algn="l" rtl="0" eaLnBrk="0" fontAlgn="base" hangingPunct="0">
              <a:spcBef>
                <a:spcPct val="20000"/>
              </a:spcBef>
              <a:spcAft>
                <a:spcPct val="0"/>
              </a:spcAft>
              <a:buClr>
                <a:schemeClr val="accent1"/>
              </a:buClr>
              <a:buSzPct val="85000"/>
              <a:buFont typeface="Arial" panose="020B0604020202020204" pitchFamily="34" charset="0"/>
              <a:buChar char="•"/>
              <a:defRPr sz="1500" kern="1200">
                <a:solidFill>
                  <a:schemeClr val="tx1"/>
                </a:solidFill>
                <a:latin typeface="+mn-lt"/>
                <a:ea typeface="+mn-ea"/>
                <a:cs typeface="+mn-cs"/>
              </a:defRPr>
            </a:lvl2pPr>
            <a:lvl3pPr marL="547688" indent="-136525"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752475" indent="-136525" algn="l" rtl="0" eaLnBrk="0" fontAlgn="base" hangingPunct="0">
              <a:spcBef>
                <a:spcPct val="20000"/>
              </a:spcBef>
              <a:spcAft>
                <a:spcPct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890588" indent="-101600" algn="l" rtl="0" eaLnBrk="0" fontAlgn="base" hangingPunct="0">
              <a:spcBef>
                <a:spcPct val="20000"/>
              </a:spcBef>
              <a:spcAft>
                <a:spcPct val="0"/>
              </a:spcAft>
              <a:buClr>
                <a:schemeClr val="accent1"/>
              </a:buClr>
              <a:buSzPct val="100000"/>
              <a:buFont typeface="Arial" panose="020B0604020202020204" pitchFamily="34" charset="0"/>
              <a:buChar char="•"/>
              <a:defRPr sz="1000" kern="120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altLang="en-US" sz="4000" dirty="0">
                <a:latin typeface="Besley Medium"/>
                <a:ea typeface="Besley Medium"/>
                <a:cs typeface="Arial" panose="020B0604020202020204" pitchFamily="34" charset="0"/>
              </a:rPr>
              <a:t>One Commonwealth</a:t>
            </a:r>
          </a:p>
          <a:p>
            <a:pPr marL="0" indent="0" algn="ctr">
              <a:spcBef>
                <a:spcPts val="0"/>
              </a:spcBef>
              <a:buFont typeface="Arial" panose="020B0604020202020204" pitchFamily="34" charset="0"/>
              <a:buNone/>
            </a:pPr>
            <a:r>
              <a:rPr lang="en-US" altLang="en-US" sz="4000" dirty="0">
                <a:latin typeface="Besley Medium"/>
                <a:ea typeface="Besley Medium"/>
                <a:cs typeface="Arial" panose="020B0604020202020204" pitchFamily="34" charset="0"/>
              </a:rPr>
              <a:t>351 Cities and Towns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FB4BBB-5F17-EDA8-3730-2D07DBE2CFB4}"/>
              </a:ext>
            </a:extLst>
          </p:cNvPr>
          <p:cNvSpPr/>
          <p:nvPr/>
        </p:nvSpPr>
        <p:spPr>
          <a:xfrm>
            <a:off x="0" y="0"/>
            <a:ext cx="9161463" cy="48577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4035" name="Title 1">
            <a:extLst>
              <a:ext uri="{FF2B5EF4-FFF2-40B4-BE49-F238E27FC236}">
                <a16:creationId xmlns:a16="http://schemas.microsoft.com/office/drawing/2014/main" id="{E6CADFE7-A90C-FCEA-BAED-271A0DA221EE}"/>
              </a:ext>
            </a:extLst>
          </p:cNvPr>
          <p:cNvSpPr txBox="1">
            <a:spLocks noChangeArrowheads="1"/>
          </p:cNvSpPr>
          <p:nvPr/>
        </p:nvSpPr>
        <p:spPr bwMode="auto">
          <a:xfrm>
            <a:off x="8153400" y="-3752850"/>
            <a:ext cx="8229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pPr>
            <a:endParaRPr lang="en-US" altLang="en-US" sz="3000">
              <a:latin typeface="Besley Medium"/>
              <a:ea typeface="Besley Medium"/>
              <a:cs typeface="Besley Medium"/>
            </a:endParaRPr>
          </a:p>
        </p:txBody>
      </p:sp>
      <p:sp>
        <p:nvSpPr>
          <p:cNvPr id="44036" name="TextBox 2">
            <a:extLst>
              <a:ext uri="{FF2B5EF4-FFF2-40B4-BE49-F238E27FC236}">
                <a16:creationId xmlns:a16="http://schemas.microsoft.com/office/drawing/2014/main" id="{57473A64-6833-138C-663B-DCF61CBCC13D}"/>
              </a:ext>
            </a:extLst>
          </p:cNvPr>
          <p:cNvSpPr txBox="1">
            <a:spLocks noChangeArrowheads="1"/>
          </p:cNvSpPr>
          <p:nvPr/>
        </p:nvSpPr>
        <p:spPr bwMode="auto">
          <a:xfrm>
            <a:off x="1447800" y="1200150"/>
            <a:ext cx="4038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dirty="0">
                <a:solidFill>
                  <a:schemeClr val="accent1"/>
                </a:solidFill>
                <a:latin typeface="Besley Medium"/>
                <a:ea typeface="Besley Medium"/>
                <a:cs typeface="Besley Medium"/>
              </a:rPr>
              <a:t>Michael A. D’Ortenzio Jr., Esq.</a:t>
            </a:r>
          </a:p>
        </p:txBody>
      </p:sp>
      <p:pic>
        <p:nvPicPr>
          <p:cNvPr id="44037" name="Picture 3">
            <a:extLst>
              <a:ext uri="{FF2B5EF4-FFF2-40B4-BE49-F238E27FC236}">
                <a16:creationId xmlns:a16="http://schemas.microsoft.com/office/drawing/2014/main" id="{CC62CC4A-FC84-2987-C43C-AB95CFEA2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3967163"/>
            <a:ext cx="9161463"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3">
            <a:extLst>
              <a:ext uri="{FF2B5EF4-FFF2-40B4-BE49-F238E27FC236}">
                <a16:creationId xmlns:a16="http://schemas.microsoft.com/office/drawing/2014/main" id="{8EB3448B-09C3-87E5-3A12-100BDC3E9860}"/>
              </a:ext>
            </a:extLst>
          </p:cNvPr>
          <p:cNvSpPr txBox="1">
            <a:spLocks noChangeArrowheads="1"/>
          </p:cNvSpPr>
          <p:nvPr/>
        </p:nvSpPr>
        <p:spPr bwMode="auto">
          <a:xfrm>
            <a:off x="838200" y="1504950"/>
            <a:ext cx="51816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46113">
              <a:defRPr>
                <a:solidFill>
                  <a:schemeClr val="tx1"/>
                </a:solidFill>
                <a:latin typeface="Arial" panose="020B0604020202020204" pitchFamily="34" charset="0"/>
                <a:cs typeface="Arial" panose="020B0604020202020204" pitchFamily="34" charset="0"/>
              </a:defRPr>
            </a:lvl1pPr>
            <a:lvl2pPr marL="342900" indent="-136525">
              <a:defRPr>
                <a:solidFill>
                  <a:schemeClr val="tx1"/>
                </a:solidFill>
                <a:latin typeface="Arial" panose="020B0604020202020204" pitchFamily="34" charset="0"/>
                <a:cs typeface="Arial" panose="020B0604020202020204" pitchFamily="34" charset="0"/>
              </a:defRPr>
            </a:lvl2pPr>
            <a:lvl3pPr marL="547688" indent="-136525">
              <a:defRPr>
                <a:solidFill>
                  <a:schemeClr val="tx1"/>
                </a:solidFill>
                <a:latin typeface="Arial" panose="020B0604020202020204" pitchFamily="34" charset="0"/>
                <a:cs typeface="Arial" panose="020B0604020202020204" pitchFamily="34" charset="0"/>
              </a:defRPr>
            </a:lvl3pPr>
            <a:lvl4pPr marL="752475" indent="-136525">
              <a:defRPr>
                <a:solidFill>
                  <a:schemeClr val="tx1"/>
                </a:solidFill>
                <a:latin typeface="Arial" panose="020B0604020202020204" pitchFamily="34" charset="0"/>
                <a:cs typeface="Arial" panose="020B0604020202020204" pitchFamily="34" charset="0"/>
              </a:defRPr>
            </a:lvl4pPr>
            <a:lvl5pPr marL="890588" indent="-101600">
              <a:defRPr>
                <a:solidFill>
                  <a:schemeClr val="tx1"/>
                </a:solidFill>
                <a:latin typeface="Arial" panose="020B0604020202020204" pitchFamily="34" charset="0"/>
                <a:cs typeface="Arial" panose="020B0604020202020204" pitchFamily="34" charset="0"/>
              </a:defRPr>
            </a:lvl5pPr>
            <a:lvl6pPr marL="1347788" indent="-101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1804988" indent="-101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262188" indent="-101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719388" indent="-101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24000"/>
              </a:lnSpc>
              <a:spcBef>
                <a:spcPct val="20000"/>
              </a:spcBef>
              <a:buClr>
                <a:schemeClr val="accent1"/>
              </a:buClr>
              <a:buSzPct val="85000"/>
              <a:buFont typeface="Arial" panose="020B0604020202020204" pitchFamily="34" charset="0"/>
              <a:buNone/>
            </a:pPr>
            <a:r>
              <a:rPr lang="en-US" altLang="en-US" sz="2000" b="1" dirty="0">
                <a:solidFill>
                  <a:schemeClr val="bg1"/>
                </a:solidFill>
                <a:latin typeface="Besley Black"/>
                <a:ea typeface="Besley Black"/>
                <a:cs typeface="Besley Black"/>
              </a:rPr>
              <a:t>KP Law, P.C.</a:t>
            </a:r>
            <a:br>
              <a:rPr lang="en-US" altLang="en-US" sz="2000" dirty="0">
                <a:solidFill>
                  <a:schemeClr val="bg1"/>
                </a:solidFill>
                <a:latin typeface="Besley Medium"/>
                <a:ea typeface="Besley Medium"/>
                <a:cs typeface="Besley Medium"/>
              </a:rPr>
            </a:br>
            <a:r>
              <a:rPr lang="en-US" altLang="en-US" sz="2000" dirty="0">
                <a:solidFill>
                  <a:schemeClr val="bg1"/>
                </a:solidFill>
                <a:latin typeface="Besley Medium"/>
                <a:ea typeface="Besley Medium"/>
                <a:cs typeface="Besley Medium"/>
              </a:rPr>
              <a:t>101 Arch Street, 12th Floor</a:t>
            </a:r>
            <a:br>
              <a:rPr lang="en-US" altLang="en-US" sz="2000" dirty="0">
                <a:solidFill>
                  <a:schemeClr val="bg1"/>
                </a:solidFill>
                <a:latin typeface="Besley Medium"/>
                <a:ea typeface="Besley Medium"/>
                <a:cs typeface="Besley Medium"/>
              </a:rPr>
            </a:br>
            <a:r>
              <a:rPr lang="en-US" altLang="en-US" sz="2000" dirty="0">
                <a:solidFill>
                  <a:schemeClr val="bg1"/>
                </a:solidFill>
                <a:latin typeface="Besley Medium"/>
                <a:ea typeface="Besley Medium"/>
                <a:cs typeface="Besley Medium"/>
              </a:rPr>
              <a:t>Boston, MA 02110</a:t>
            </a:r>
            <a:br>
              <a:rPr lang="en-US" altLang="en-US" sz="2000" dirty="0">
                <a:solidFill>
                  <a:schemeClr val="bg1"/>
                </a:solidFill>
                <a:latin typeface="Besley Medium"/>
                <a:ea typeface="Besley Medium"/>
                <a:cs typeface="Besley Medium"/>
              </a:rPr>
            </a:br>
            <a:r>
              <a:rPr lang="en-US" altLang="en-US" sz="2000" dirty="0">
                <a:solidFill>
                  <a:schemeClr val="bg1"/>
                </a:solidFill>
                <a:latin typeface="Besley Medium"/>
                <a:ea typeface="Besley Medium"/>
                <a:cs typeface="Besley Medium"/>
              </a:rPr>
              <a:t>617.556.0007</a:t>
            </a:r>
          </a:p>
        </p:txBody>
      </p:sp>
      <p:sp>
        <p:nvSpPr>
          <p:cNvPr id="2" name="TextBox 1">
            <a:extLst>
              <a:ext uri="{FF2B5EF4-FFF2-40B4-BE49-F238E27FC236}">
                <a16:creationId xmlns:a16="http://schemas.microsoft.com/office/drawing/2014/main" id="{0F40FC27-E847-D706-54D8-946AEF5C50F4}"/>
              </a:ext>
            </a:extLst>
          </p:cNvPr>
          <p:cNvSpPr txBox="1"/>
          <p:nvPr/>
        </p:nvSpPr>
        <p:spPr>
          <a:xfrm>
            <a:off x="1481667" y="3030022"/>
            <a:ext cx="3429000" cy="369332"/>
          </a:xfrm>
          <a:prstGeom prst="rect">
            <a:avLst/>
          </a:prstGeom>
          <a:noFill/>
        </p:spPr>
        <p:txBody>
          <a:bodyPr wrap="square" rtlCol="0">
            <a:spAutoFit/>
          </a:bodyPr>
          <a:lstStyle/>
          <a:p>
            <a:r>
              <a:rPr lang="en-US" dirty="0">
                <a:solidFill>
                  <a:schemeClr val="bg1"/>
                </a:solidFill>
                <a:hlinkClick r:id="rId3"/>
              </a:rPr>
              <a:t>mdortenzio@k-plaw.com</a:t>
            </a:r>
            <a:endParaRPr lang="en-US" dirty="0">
              <a:solidFill>
                <a:schemeClr val="bg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1">
            <a:extLst>
              <a:ext uri="{FF2B5EF4-FFF2-40B4-BE49-F238E27FC236}">
                <a16:creationId xmlns:a16="http://schemas.microsoft.com/office/drawing/2014/main" id="{EBA0B5A9-99CD-0821-0901-E2C28675B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432" r="952" b="2460"/>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2E917E0D-B1F5-6B06-B8CF-DEBB8E54E775}"/>
              </a:ext>
            </a:extLst>
          </p:cNvPr>
          <p:cNvSpPr/>
          <p:nvPr/>
        </p:nvSpPr>
        <p:spPr>
          <a:xfrm>
            <a:off x="609600" y="0"/>
            <a:ext cx="5105400" cy="21907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0485" name="TextBox 2">
            <a:extLst>
              <a:ext uri="{FF2B5EF4-FFF2-40B4-BE49-F238E27FC236}">
                <a16:creationId xmlns:a16="http://schemas.microsoft.com/office/drawing/2014/main" id="{F83BC980-0EE5-2B4F-4383-42443866B499}"/>
              </a:ext>
            </a:extLst>
          </p:cNvPr>
          <p:cNvSpPr txBox="1">
            <a:spLocks noChangeArrowheads="1"/>
          </p:cNvSpPr>
          <p:nvPr/>
        </p:nvSpPr>
        <p:spPr bwMode="auto">
          <a:xfrm>
            <a:off x="1485900" y="590550"/>
            <a:ext cx="33528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000" b="1" i="1" dirty="0">
                <a:solidFill>
                  <a:schemeClr val="bg1"/>
                </a:solidFill>
                <a:latin typeface="Besley Medium"/>
                <a:ea typeface="Besley Medium"/>
                <a:cs typeface="Besley Medium"/>
              </a:rPr>
              <a:t>Thank you!</a:t>
            </a:r>
          </a:p>
        </p:txBody>
      </p:sp>
      <p:sp>
        <p:nvSpPr>
          <p:cNvPr id="20486" name="TextBox 1">
            <a:extLst>
              <a:ext uri="{FF2B5EF4-FFF2-40B4-BE49-F238E27FC236}">
                <a16:creationId xmlns:a16="http://schemas.microsoft.com/office/drawing/2014/main" id="{783F5CBB-ACF9-9831-E63B-DE5C46D0B69C}"/>
              </a:ext>
            </a:extLst>
          </p:cNvPr>
          <p:cNvSpPr txBox="1">
            <a:spLocks noChangeArrowheads="1"/>
          </p:cNvSpPr>
          <p:nvPr/>
        </p:nvSpPr>
        <p:spPr bwMode="auto">
          <a:xfrm>
            <a:off x="36513" y="4705350"/>
            <a:ext cx="567848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900">
                <a:solidFill>
                  <a:schemeClr val="bg1"/>
                </a:solidFill>
              </a:rPr>
              <a:t> ©  2026 KP LAW, P.C.  All rights reserved.</a:t>
            </a:r>
          </a:p>
        </p:txBody>
      </p:sp>
      <p:sp>
        <p:nvSpPr>
          <p:cNvPr id="41" name="Rectangle 40">
            <a:extLst>
              <a:ext uri="{FF2B5EF4-FFF2-40B4-BE49-F238E27FC236}">
                <a16:creationId xmlns:a16="http://schemas.microsoft.com/office/drawing/2014/main" id="{48371FD3-5832-BD74-C173-EE12DC46DE71}"/>
              </a:ext>
            </a:extLst>
          </p:cNvPr>
          <p:cNvSpPr/>
          <p:nvPr/>
        </p:nvSpPr>
        <p:spPr>
          <a:xfrm>
            <a:off x="5715000" y="4019550"/>
            <a:ext cx="3109913" cy="11239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42" name="Graphic 41">
            <a:extLst>
              <a:ext uri="{FF2B5EF4-FFF2-40B4-BE49-F238E27FC236}">
                <a16:creationId xmlns:a16="http://schemas.microsoft.com/office/drawing/2014/main" id="{A9AC2E6E-86A4-7AA9-11AA-D581289012D9}"/>
              </a:ext>
            </a:extLst>
          </p:cNvPr>
          <p:cNvPicPr>
            <a:picLocks noChangeAspect="1"/>
          </p:cNvPicPr>
          <p:nvPr/>
        </p:nvPicPr>
        <p:blipFill>
          <a:blip r:embed="rId3"/>
          <a:stretch>
            <a:fillRect/>
          </a:stretch>
        </p:blipFill>
        <p:spPr>
          <a:xfrm>
            <a:off x="6019800" y="4248150"/>
            <a:ext cx="2625725" cy="6635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Placeholder 1">
            <a:extLst>
              <a:ext uri="{FF2B5EF4-FFF2-40B4-BE49-F238E27FC236}">
                <a16:creationId xmlns:a16="http://schemas.microsoft.com/office/drawing/2014/main" id="{04C838CD-F3B3-FB22-B2BA-0EE3DEF1DADC}"/>
              </a:ext>
            </a:extLst>
          </p:cNvPr>
          <p:cNvSpPr>
            <a:spLocks noGrp="1" noChangeArrowheads="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Besley Medium"/>
                <a:ea typeface="Besley Medium"/>
                <a:cs typeface="Besley Medium"/>
              </a:rPr>
              <a:t>Today’s Agenda</a:t>
            </a:r>
          </a:p>
        </p:txBody>
      </p:sp>
      <p:sp>
        <p:nvSpPr>
          <p:cNvPr id="40963" name="Text Placeholder 2">
            <a:extLst>
              <a:ext uri="{FF2B5EF4-FFF2-40B4-BE49-F238E27FC236}">
                <a16:creationId xmlns:a16="http://schemas.microsoft.com/office/drawing/2014/main" id="{6EB65DC0-5F8A-F092-051B-883C22F34C8D}"/>
              </a:ext>
            </a:extLst>
          </p:cNvPr>
          <p:cNvSpPr>
            <a:spLocks noGrp="1" noChangeArrowheads="1"/>
          </p:cNvSpPr>
          <p:nvPr>
            <p:ph type="body" sz="quarter" idx="17"/>
          </p:nvPr>
        </p:nvSpPr>
        <p:spPr bwMode="auto">
          <a:xfrm>
            <a:off x="4038600" y="1123950"/>
            <a:ext cx="5029200"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eaLnBrk="1" hangingPunct="1">
              <a:lnSpc>
                <a:spcPct val="150000"/>
              </a:lnSpc>
              <a:buFont typeface="+mj-lt"/>
              <a:buAutoNum type="arabicPeriod"/>
              <a:defRPr/>
            </a:pPr>
            <a:r>
              <a:rPr lang="en-US" altLang="en-US" sz="2000" dirty="0">
                <a:latin typeface="Book Antiqua" panose="02040602050305030304" pitchFamily="18" charset="0"/>
              </a:rPr>
              <a:t>Making a Defendable Decision</a:t>
            </a:r>
          </a:p>
          <a:p>
            <a:pPr marL="342900" indent="-342900" eaLnBrk="1" hangingPunct="1">
              <a:lnSpc>
                <a:spcPct val="150000"/>
              </a:lnSpc>
              <a:buFont typeface="+mj-lt"/>
              <a:buAutoNum type="arabicPeriod"/>
              <a:defRPr/>
            </a:pPr>
            <a:r>
              <a:rPr lang="en-US" altLang="en-US" sz="2000" dirty="0">
                <a:latin typeface="Book Antiqua" panose="02040602050305030304" pitchFamily="18" charset="0"/>
              </a:rPr>
              <a:t>Additional Open Meeting Law considerations</a:t>
            </a:r>
          </a:p>
          <a:p>
            <a:pPr marL="342900" indent="-342900" eaLnBrk="1" hangingPunct="1">
              <a:lnSpc>
                <a:spcPct val="150000"/>
              </a:lnSpc>
              <a:buFont typeface="+mj-lt"/>
              <a:buAutoNum type="arabicPeriod"/>
              <a:defRPr/>
            </a:pPr>
            <a:r>
              <a:rPr lang="en-US" altLang="en-US" sz="2000" dirty="0">
                <a:latin typeface="Book Antiqua" panose="02040602050305030304" pitchFamily="18" charset="0"/>
              </a:rPr>
              <a:t>Applicability of Conflict of Interest Law</a:t>
            </a:r>
          </a:p>
          <a:p>
            <a:pPr marL="342900" indent="-342900" eaLnBrk="1" hangingPunct="1">
              <a:lnSpc>
                <a:spcPct val="150000"/>
              </a:lnSpc>
              <a:buFont typeface="+mj-lt"/>
              <a:buAutoNum type="arabicPeriod"/>
              <a:defRPr/>
            </a:pPr>
            <a:r>
              <a:rPr lang="en-US" altLang="en-US" sz="2000" dirty="0">
                <a:latin typeface="Book Antiqua" panose="02040602050305030304" pitchFamily="18" charset="0"/>
              </a:rPr>
              <a:t>Overlap with Public Records Law</a:t>
            </a:r>
            <a:endParaRPr lang="en-US" altLang="en-US" sz="2000" dirty="0">
              <a:cs typeface="Arial" panose="020B0604020202020204" pitchFamily="34" charset="0"/>
            </a:endParaRPr>
          </a:p>
          <a:p>
            <a:pPr marL="0" indent="0">
              <a:buFont typeface="Arial" panose="020B0604020202020204" pitchFamily="34" charset="0"/>
              <a:buNone/>
            </a:pPr>
            <a:endParaRPr lang="en-US" altLang="en-US" sz="1600" dirty="0"/>
          </a:p>
        </p:txBody>
      </p:sp>
      <p:pic>
        <p:nvPicPr>
          <p:cNvPr id="40964" name="Picture 6" descr="Infinite question marks in 3D rendering">
            <a:extLst>
              <a:ext uri="{FF2B5EF4-FFF2-40B4-BE49-F238E27FC236}">
                <a16:creationId xmlns:a16="http://schemas.microsoft.com/office/drawing/2014/main" id="{84471DAA-0CDF-70A0-C223-279F0102A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526" t="4819" r="20386" b="4924"/>
          <a:stretch>
            <a:fillRect/>
          </a:stretch>
        </p:blipFill>
        <p:spPr bwMode="auto">
          <a:xfrm>
            <a:off x="685800" y="1276350"/>
            <a:ext cx="32385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2">
            <a:extLst>
              <a:ext uri="{FF2B5EF4-FFF2-40B4-BE49-F238E27FC236}">
                <a16:creationId xmlns:a16="http://schemas.microsoft.com/office/drawing/2014/main" id="{98D212BB-6FAA-DBBE-A398-D15D0AEFE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72" t="23145" r="51953" b="25272"/>
          <a:stretch>
            <a:fillRect/>
          </a:stretch>
        </p:blipFill>
        <p:spPr bwMode="auto">
          <a:xfrm>
            <a:off x="0" y="0"/>
            <a:ext cx="367188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6E5F9EE5-1601-2C63-723F-D03BBC48F332}"/>
              </a:ext>
            </a:extLst>
          </p:cNvPr>
          <p:cNvSpPr/>
          <p:nvPr/>
        </p:nvSpPr>
        <p:spPr>
          <a:xfrm>
            <a:off x="3617913" y="0"/>
            <a:ext cx="5526087" cy="51435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indent="0">
              <a:buNone/>
              <a:defRPr/>
            </a:pPr>
            <a:r>
              <a:rPr lang="en-CA" altLang="en-US" b="1" dirty="0">
                <a:latin typeface="Book Antiqua" panose="02040602050305030304" pitchFamily="18" charset="0"/>
              </a:rPr>
              <a:t>       Role of Robert’s Rules</a:t>
            </a:r>
          </a:p>
          <a:p>
            <a:pPr marL="0" indent="0">
              <a:buNone/>
              <a:defRPr/>
            </a:pPr>
            <a:endParaRPr lang="en-CA" altLang="en-US" b="1" dirty="0">
              <a:latin typeface="Book Antiqua" panose="02040602050305030304" pitchFamily="18" charset="0"/>
            </a:endParaRPr>
          </a:p>
          <a:p>
            <a:pPr marL="0" indent="0">
              <a:buNone/>
              <a:defRPr/>
            </a:pPr>
            <a:endParaRPr lang="en-CA" altLang="en-US" b="1" dirty="0">
              <a:latin typeface="Book Antiqua" panose="02040602050305030304" pitchFamily="18" charset="0"/>
            </a:endParaRPr>
          </a:p>
          <a:p>
            <a:pPr marL="0" indent="0">
              <a:buNone/>
              <a:defRPr/>
            </a:pPr>
            <a:endParaRPr lang="en-CA" altLang="en-US" b="1" dirty="0">
              <a:latin typeface="Book Antiqua" panose="02040602050305030304" pitchFamily="18" charset="0"/>
            </a:endParaRPr>
          </a:p>
          <a:p>
            <a:pPr marL="0" indent="0">
              <a:buNone/>
              <a:defRPr/>
            </a:pPr>
            <a:endParaRPr lang="en-CA" altLang="en-US" b="1" dirty="0">
              <a:latin typeface="Book Antiqua" panose="02040602050305030304" pitchFamily="18" charset="0"/>
            </a:endParaRPr>
          </a:p>
          <a:p>
            <a:pPr marL="0" indent="0">
              <a:buNone/>
              <a:defRPr/>
            </a:pPr>
            <a:endParaRPr lang="en-CA" altLang="en-US" b="1" dirty="0">
              <a:latin typeface="Book Antiqua" panose="02040602050305030304" pitchFamily="18" charset="0"/>
            </a:endParaRPr>
          </a:p>
          <a:p>
            <a:pPr marL="0" indent="0">
              <a:buNone/>
              <a:defRPr/>
            </a:pPr>
            <a:endParaRPr lang="en-CA" altLang="en-US" b="1" dirty="0">
              <a:latin typeface="Book Antiqua" panose="02040602050305030304" pitchFamily="18" charset="0"/>
            </a:endParaRPr>
          </a:p>
          <a:p>
            <a:pPr marL="0" indent="0">
              <a:buNone/>
              <a:defRPr/>
            </a:pPr>
            <a:endParaRPr lang="en-CA" altLang="en-US" b="1" dirty="0">
              <a:latin typeface="Book Antiqua" panose="02040602050305030304" pitchFamily="18" charset="0"/>
            </a:endParaRPr>
          </a:p>
          <a:p>
            <a:pPr marL="0" indent="0">
              <a:buNone/>
              <a:defRPr/>
            </a:pPr>
            <a:endParaRPr lang="en-CA" altLang="en-US" b="1" dirty="0">
              <a:latin typeface="Book Antiqua" panose="02040602050305030304" pitchFamily="18" charset="0"/>
            </a:endParaRPr>
          </a:p>
          <a:p>
            <a:pPr marL="0" indent="0">
              <a:buNone/>
              <a:defRPr/>
            </a:pPr>
            <a:r>
              <a:rPr lang="en-CA" altLang="en-US" b="1" dirty="0">
                <a:latin typeface="Book Antiqua" panose="02040602050305030304" pitchFamily="18" charset="0"/>
              </a:rPr>
              <a:t> </a:t>
            </a:r>
          </a:p>
        </p:txBody>
      </p:sp>
      <p:sp>
        <p:nvSpPr>
          <p:cNvPr id="21508" name="TextBox 2">
            <a:extLst>
              <a:ext uri="{FF2B5EF4-FFF2-40B4-BE49-F238E27FC236}">
                <a16:creationId xmlns:a16="http://schemas.microsoft.com/office/drawing/2014/main" id="{25A97505-A3C0-6179-07ED-6D77A9AC18DD}"/>
              </a:ext>
            </a:extLst>
          </p:cNvPr>
          <p:cNvSpPr txBox="1">
            <a:spLocks noChangeArrowheads="1"/>
          </p:cNvSpPr>
          <p:nvPr/>
        </p:nvSpPr>
        <p:spPr bwMode="auto">
          <a:xfrm>
            <a:off x="4267200" y="1582698"/>
            <a:ext cx="4648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eaLnBrk="1" hangingPunct="1">
              <a:buFont typeface="Arial" panose="020B0604020202020204" pitchFamily="34" charset="0"/>
              <a:buChar char="•"/>
            </a:pPr>
            <a:r>
              <a:rPr lang="en-US" altLang="en-US" sz="2000" dirty="0">
                <a:solidFill>
                  <a:schemeClr val="bg1"/>
                </a:solidFill>
                <a:latin typeface="Book Antiqua" panose="02040602050305030304" pitchFamily="18" charset="0"/>
              </a:rPr>
              <a:t>A helpful – but not required – guide for conducting your meetings</a:t>
            </a:r>
          </a:p>
          <a:p>
            <a:pPr marL="342900" indent="-342900" eaLnBrk="1" hangingPunct="1">
              <a:buFont typeface="Arial" panose="020B0604020202020204" pitchFamily="34" charset="0"/>
              <a:buChar char="•"/>
            </a:pPr>
            <a:endParaRPr lang="en-US" altLang="en-US" sz="2000" dirty="0">
              <a:solidFill>
                <a:schemeClr val="bg1"/>
              </a:solidFill>
              <a:latin typeface="Book Antiqua" panose="02040602050305030304" pitchFamily="18" charset="0"/>
            </a:endParaRPr>
          </a:p>
          <a:p>
            <a:pPr marL="342900" indent="-342900" eaLnBrk="1" hangingPunct="1">
              <a:buFont typeface="Arial" panose="020B0604020202020204" pitchFamily="34" charset="0"/>
              <a:buChar char="•"/>
            </a:pPr>
            <a:r>
              <a:rPr lang="en-US" altLang="en-US" sz="2000" dirty="0">
                <a:solidFill>
                  <a:schemeClr val="bg1"/>
                </a:solidFill>
                <a:latin typeface="Book Antiqua" panose="02040602050305030304" pitchFamily="18" charset="0"/>
              </a:rPr>
              <a:t>State law silent Robert’s Rules of Order</a:t>
            </a:r>
          </a:p>
          <a:p>
            <a:pPr marL="342900" indent="-342900" eaLnBrk="1" hangingPunct="1">
              <a:buFont typeface="Arial" panose="020B0604020202020204" pitchFamily="34" charset="0"/>
              <a:buChar char="•"/>
            </a:pPr>
            <a:endParaRPr lang="en-US" altLang="en-US" sz="2000" dirty="0">
              <a:solidFill>
                <a:schemeClr val="bg1"/>
              </a:solidFill>
              <a:latin typeface="Book Antiqua" panose="02040602050305030304" pitchFamily="18" charset="0"/>
            </a:endParaRPr>
          </a:p>
          <a:p>
            <a:pPr marL="342900" indent="-342900" eaLnBrk="1" hangingPunct="1">
              <a:buFont typeface="Arial" panose="020B0604020202020204" pitchFamily="34" charset="0"/>
              <a:buChar char="•"/>
            </a:pPr>
            <a:r>
              <a:rPr lang="en-US" altLang="en-US" sz="2000" dirty="0">
                <a:solidFill>
                  <a:schemeClr val="bg1"/>
                </a:solidFill>
                <a:latin typeface="Book Antiqua" panose="02040602050305030304" pitchFamily="18" charset="0"/>
              </a:rPr>
              <a:t>In very select cases, municipal rules require adherence</a:t>
            </a:r>
          </a:p>
        </p:txBody>
      </p:sp>
      <p:sp>
        <p:nvSpPr>
          <p:cNvPr id="21509" name="TextBox 2">
            <a:extLst>
              <a:ext uri="{FF2B5EF4-FFF2-40B4-BE49-F238E27FC236}">
                <a16:creationId xmlns:a16="http://schemas.microsoft.com/office/drawing/2014/main" id="{43954BDF-A2A4-0610-48F5-BDC2D85802DB}"/>
              </a:ext>
            </a:extLst>
          </p:cNvPr>
          <p:cNvSpPr txBox="1">
            <a:spLocks noChangeArrowheads="1"/>
          </p:cNvSpPr>
          <p:nvPr/>
        </p:nvSpPr>
        <p:spPr bwMode="auto">
          <a:xfrm>
            <a:off x="4038600" y="514350"/>
            <a:ext cx="5562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000" dirty="0">
                <a:solidFill>
                  <a:schemeClr val="bg1"/>
                </a:solidFill>
                <a:latin typeface="Besley Medium"/>
                <a:ea typeface="Besley Medium"/>
                <a:cs typeface="Besley Medium"/>
              </a:rPr>
              <a:t>Robert’s Rules of Order</a:t>
            </a:r>
          </a:p>
        </p:txBody>
      </p:sp>
      <p:sp>
        <p:nvSpPr>
          <p:cNvPr id="28" name="TextBox 1">
            <a:extLst>
              <a:ext uri="{FF2B5EF4-FFF2-40B4-BE49-F238E27FC236}">
                <a16:creationId xmlns:a16="http://schemas.microsoft.com/office/drawing/2014/main" id="{D921A13A-2B57-9A1B-7D48-495C92B45706}"/>
              </a:ext>
            </a:extLst>
          </p:cNvPr>
          <p:cNvSpPr txBox="1">
            <a:spLocks noChangeArrowheads="1"/>
          </p:cNvSpPr>
          <p:nvPr/>
        </p:nvSpPr>
        <p:spPr bwMode="auto">
          <a:xfrm>
            <a:off x="4038600" y="4779963"/>
            <a:ext cx="9107488" cy="230187"/>
          </a:xfrm>
          <a:prstGeom prst="rect">
            <a:avLst/>
          </a:prstGeom>
          <a:noFill/>
          <a:ln>
            <a:noFill/>
          </a:ln>
        </p:spPr>
        <p:txBody>
          <a:bodyPr>
            <a:spAutoFit/>
          </a:bodyPr>
          <a:lstStyle>
            <a:lvl1pPr eaLnBrk="0" hangingPunct="0">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eaLnBrk="0" hangingPunct="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eaLnBrk="0" hangingPunct="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eaLnBrk="0" hangingPunct="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defRPr/>
            </a:pPr>
            <a:r>
              <a:rPr lang="en-US" altLang="en-US" sz="900" dirty="0">
                <a:solidFill>
                  <a:schemeClr val="accent4"/>
                </a:solidFill>
              </a:rPr>
              <a:t> ©  2026 KP LAW, P.C.  All rights reserved.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6E09B-3B7A-F87B-9F1D-9D5D9C10DA3A}"/>
            </a:ext>
          </a:extLst>
        </p:cNvPr>
        <p:cNvGrpSpPr/>
        <p:nvPr/>
      </p:nvGrpSpPr>
      <p:grpSpPr>
        <a:xfrm>
          <a:off x="0" y="0"/>
          <a:ext cx="0" cy="0"/>
          <a:chOff x="0" y="0"/>
          <a:chExt cx="0" cy="0"/>
        </a:xfrm>
      </p:grpSpPr>
      <p:sp>
        <p:nvSpPr>
          <p:cNvPr id="33794" name="Text Placeholder 1">
            <a:extLst>
              <a:ext uri="{FF2B5EF4-FFF2-40B4-BE49-F238E27FC236}">
                <a16:creationId xmlns:a16="http://schemas.microsoft.com/office/drawing/2014/main" id="{695EAD68-85E7-A7C7-913F-BA69FD5B51AA}"/>
              </a:ext>
            </a:extLst>
          </p:cNvPr>
          <p:cNvSpPr>
            <a:spLocks noGrp="1" noChangeArrowheads="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Besley Medium"/>
                <a:ea typeface="Besley Medium"/>
                <a:cs typeface="Besley Medium"/>
              </a:rPr>
              <a:t>Disclaimer</a:t>
            </a:r>
          </a:p>
        </p:txBody>
      </p:sp>
      <p:sp>
        <p:nvSpPr>
          <p:cNvPr id="2" name="Text Placeholder 1">
            <a:extLst>
              <a:ext uri="{FF2B5EF4-FFF2-40B4-BE49-F238E27FC236}">
                <a16:creationId xmlns:a16="http://schemas.microsoft.com/office/drawing/2014/main" id="{86E83F5C-A8C6-93E9-EE2A-1C3EDA5DB957}"/>
              </a:ext>
            </a:extLst>
          </p:cNvPr>
          <p:cNvSpPr>
            <a:spLocks noGrp="1"/>
          </p:cNvSpPr>
          <p:nvPr>
            <p:ph type="body" sz="quarter" idx="17"/>
          </p:nvPr>
        </p:nvSpPr>
        <p:spPr/>
        <p:txBody>
          <a:bodyPr/>
          <a:lstStyle/>
          <a:p>
            <a:endParaRPr lang="en-US" dirty="0"/>
          </a:p>
        </p:txBody>
      </p:sp>
      <p:pic>
        <p:nvPicPr>
          <p:cNvPr id="6" name="Picture 5">
            <a:extLst>
              <a:ext uri="{FF2B5EF4-FFF2-40B4-BE49-F238E27FC236}">
                <a16:creationId xmlns:a16="http://schemas.microsoft.com/office/drawing/2014/main" id="{75B67703-387F-0C4B-79C5-C58892F28C4E}"/>
              </a:ext>
            </a:extLst>
          </p:cNvPr>
          <p:cNvPicPr>
            <a:picLocks noChangeAspect="1"/>
          </p:cNvPicPr>
          <p:nvPr/>
        </p:nvPicPr>
        <p:blipFill>
          <a:blip r:embed="rId2"/>
          <a:stretch>
            <a:fillRect/>
          </a:stretch>
        </p:blipFill>
        <p:spPr>
          <a:xfrm>
            <a:off x="0" y="180087"/>
            <a:ext cx="9144000" cy="4783325"/>
          </a:xfrm>
          <a:prstGeom prst="rect">
            <a:avLst/>
          </a:prstGeom>
        </p:spPr>
      </p:pic>
    </p:spTree>
    <p:extLst>
      <p:ext uri="{BB962C8B-B14F-4D97-AF65-F5344CB8AC3E}">
        <p14:creationId xmlns:p14="http://schemas.microsoft.com/office/powerpoint/2010/main" val="2334946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0CEE529-94FA-1089-27B6-D15B30903297}"/>
              </a:ext>
            </a:extLst>
          </p:cNvPr>
          <p:cNvSpPr/>
          <p:nvPr/>
        </p:nvSpPr>
        <p:spPr>
          <a:xfrm>
            <a:off x="0" y="0"/>
            <a:ext cx="5715000" cy="51435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indent="0">
              <a:buNone/>
              <a:defRPr/>
            </a:pPr>
            <a:r>
              <a:rPr lang="en-CA" altLang="en-US" b="1" dirty="0">
                <a:latin typeface="Book Antiqua" panose="02040602050305030304" pitchFamily="18" charset="0"/>
              </a:rPr>
              <a:t>        Role of Robert’s Rules</a:t>
            </a:r>
          </a:p>
          <a:p>
            <a:pPr marL="0" indent="0">
              <a:buNone/>
              <a:defRPr/>
            </a:pPr>
            <a:endParaRPr lang="en-CA" altLang="en-US" b="1" dirty="0">
              <a:latin typeface="Book Antiqua" panose="02040602050305030304" pitchFamily="18" charset="0"/>
            </a:endParaRPr>
          </a:p>
          <a:p>
            <a:pPr marL="0" indent="0">
              <a:buNone/>
              <a:defRPr/>
            </a:pPr>
            <a:endParaRPr lang="en-CA" altLang="en-US" b="1" dirty="0">
              <a:latin typeface="Book Antiqua" panose="02040602050305030304" pitchFamily="18" charset="0"/>
            </a:endParaRPr>
          </a:p>
          <a:p>
            <a:pPr marL="0" indent="0">
              <a:buNone/>
              <a:defRPr/>
            </a:pPr>
            <a:endParaRPr lang="en-CA" altLang="en-US" b="1" dirty="0">
              <a:latin typeface="Book Antiqua" panose="02040602050305030304" pitchFamily="18" charset="0"/>
            </a:endParaRPr>
          </a:p>
          <a:p>
            <a:pPr marL="0" indent="0">
              <a:buNone/>
              <a:defRPr/>
            </a:pPr>
            <a:endParaRPr lang="en-CA" altLang="en-US" b="1" dirty="0">
              <a:latin typeface="Book Antiqua" panose="02040602050305030304" pitchFamily="18" charset="0"/>
            </a:endParaRPr>
          </a:p>
          <a:p>
            <a:pPr marL="0" indent="0">
              <a:buNone/>
              <a:defRPr/>
            </a:pPr>
            <a:endParaRPr lang="en-CA" altLang="en-US" b="1" dirty="0">
              <a:latin typeface="Book Antiqua" panose="02040602050305030304" pitchFamily="18" charset="0"/>
            </a:endParaRPr>
          </a:p>
          <a:p>
            <a:pPr marL="0" indent="0">
              <a:buNone/>
              <a:defRPr/>
            </a:pPr>
            <a:endParaRPr lang="en-CA" altLang="en-US" b="1" dirty="0">
              <a:latin typeface="Book Antiqua" panose="02040602050305030304" pitchFamily="18" charset="0"/>
            </a:endParaRPr>
          </a:p>
          <a:p>
            <a:pPr marL="0" indent="0">
              <a:buNone/>
              <a:defRPr/>
            </a:pPr>
            <a:endParaRPr lang="en-CA" altLang="en-US" b="1" dirty="0">
              <a:latin typeface="Book Antiqua" panose="02040602050305030304" pitchFamily="18" charset="0"/>
            </a:endParaRPr>
          </a:p>
          <a:p>
            <a:pPr marL="0" indent="0">
              <a:buNone/>
              <a:defRPr/>
            </a:pPr>
            <a:endParaRPr lang="en-CA" altLang="en-US" b="1" dirty="0">
              <a:latin typeface="Book Antiqua" panose="02040602050305030304" pitchFamily="18" charset="0"/>
            </a:endParaRPr>
          </a:p>
          <a:p>
            <a:pPr marL="0" indent="0">
              <a:buNone/>
              <a:defRPr/>
            </a:pPr>
            <a:endParaRPr lang="en-CA" altLang="en-US" b="1" dirty="0">
              <a:latin typeface="Book Antiqua" panose="02040602050305030304" pitchFamily="18" charset="0"/>
            </a:endParaRPr>
          </a:p>
          <a:p>
            <a:pPr marL="0" indent="0">
              <a:buNone/>
              <a:defRPr/>
            </a:pPr>
            <a:endParaRPr lang="en-CA" altLang="en-US" b="1" dirty="0">
              <a:latin typeface="Book Antiqua" panose="02040602050305030304" pitchFamily="18" charset="0"/>
            </a:endParaRPr>
          </a:p>
        </p:txBody>
      </p:sp>
      <p:pic>
        <p:nvPicPr>
          <p:cNvPr id="22531" name="Picture 30">
            <a:extLst>
              <a:ext uri="{FF2B5EF4-FFF2-40B4-BE49-F238E27FC236}">
                <a16:creationId xmlns:a16="http://schemas.microsoft.com/office/drawing/2014/main" id="{E395ECE5-E381-BAB1-601B-BF48850FB4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00" b="-194"/>
          <a:stretch>
            <a:fillRect/>
          </a:stretch>
        </p:blipFill>
        <p:spPr bwMode="auto">
          <a:xfrm>
            <a:off x="5486400" y="0"/>
            <a:ext cx="3657600" cy="520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2">
            <a:extLst>
              <a:ext uri="{FF2B5EF4-FFF2-40B4-BE49-F238E27FC236}">
                <a16:creationId xmlns:a16="http://schemas.microsoft.com/office/drawing/2014/main" id="{86FBF40C-5E68-1619-8C6C-CCAE56CD2ECF}"/>
              </a:ext>
            </a:extLst>
          </p:cNvPr>
          <p:cNvSpPr txBox="1">
            <a:spLocks noChangeArrowheads="1"/>
          </p:cNvSpPr>
          <p:nvPr/>
        </p:nvSpPr>
        <p:spPr bwMode="auto">
          <a:xfrm>
            <a:off x="609600" y="1504950"/>
            <a:ext cx="47244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eaLnBrk="1" hangingPunct="1">
              <a:buFont typeface="Arial" panose="020B0604020202020204" pitchFamily="34" charset="0"/>
              <a:buChar char="•"/>
            </a:pPr>
            <a:r>
              <a:rPr lang="en-US" altLang="en-US" sz="2000" dirty="0">
                <a:solidFill>
                  <a:schemeClr val="bg1"/>
                </a:solidFill>
                <a:latin typeface="Book Antiqua" panose="02040602050305030304" pitchFamily="18" charset="0"/>
              </a:rPr>
              <a:t>Common sense is best</a:t>
            </a:r>
          </a:p>
          <a:p>
            <a:pPr marL="342900" indent="-342900" eaLnBrk="1" hangingPunct="1">
              <a:buFont typeface="Arial" panose="020B0604020202020204" pitchFamily="34" charset="0"/>
              <a:buChar char="•"/>
            </a:pPr>
            <a:r>
              <a:rPr lang="en-US" altLang="en-US" sz="2000" dirty="0">
                <a:solidFill>
                  <a:schemeClr val="bg1"/>
                </a:solidFill>
                <a:latin typeface="Book Antiqua" panose="02040602050305030304" pitchFamily="18" charset="0"/>
              </a:rPr>
              <a:t>Chair is in charge (like under the Open Meeting Law)</a:t>
            </a:r>
          </a:p>
          <a:p>
            <a:pPr marL="342900" indent="-342900" eaLnBrk="1" hangingPunct="1">
              <a:buFont typeface="Arial" panose="020B0604020202020204" pitchFamily="34" charset="0"/>
              <a:buChar char="•"/>
            </a:pPr>
            <a:r>
              <a:rPr lang="en-US" altLang="en-US" sz="2000" dirty="0">
                <a:solidFill>
                  <a:schemeClr val="bg1"/>
                </a:solidFill>
                <a:latin typeface="Book Antiqua" panose="02040602050305030304" pitchFamily="18" charset="0"/>
              </a:rPr>
              <a:t>Ask for a second before voting – ensures a minimum of support</a:t>
            </a:r>
          </a:p>
          <a:p>
            <a:pPr marL="803275" lvl="1" indent="-171450" eaLnBrk="1" hangingPunct="1">
              <a:buFont typeface="Arial" panose="020B0604020202020204" pitchFamily="34" charset="0"/>
              <a:buChar char="•"/>
            </a:pPr>
            <a:r>
              <a:rPr lang="en-US" altLang="en-US" sz="1400" dirty="0">
                <a:solidFill>
                  <a:schemeClr val="bg1"/>
                </a:solidFill>
                <a:latin typeface="Book Antiqua" panose="02040602050305030304" pitchFamily="18" charset="0"/>
              </a:rPr>
              <a:t>If you have a local rule that requires following Robert’s Rules, a second is </a:t>
            </a:r>
            <a:r>
              <a:rPr lang="en-US" altLang="en-US" sz="1400">
                <a:solidFill>
                  <a:schemeClr val="bg1"/>
                </a:solidFill>
                <a:latin typeface="Book Antiqua" panose="02040602050305030304" pitchFamily="18" charset="0"/>
              </a:rPr>
              <a:t>not required</a:t>
            </a:r>
            <a:endParaRPr lang="en-US" altLang="en-US" sz="1400" dirty="0">
              <a:solidFill>
                <a:schemeClr val="bg1"/>
              </a:solidFill>
              <a:latin typeface="Book Antiqua" panose="02040602050305030304" pitchFamily="18" charset="0"/>
            </a:endParaRPr>
          </a:p>
          <a:p>
            <a:pPr marL="342900" indent="-342900" eaLnBrk="1" hangingPunct="1">
              <a:buFont typeface="Arial" panose="020B0604020202020204" pitchFamily="34" charset="0"/>
              <a:buChar char="•"/>
            </a:pPr>
            <a:r>
              <a:rPr lang="en-US" altLang="en-US" sz="2000" dirty="0">
                <a:solidFill>
                  <a:schemeClr val="bg1"/>
                </a:solidFill>
                <a:latin typeface="Book Antiqua" panose="02040602050305030304" pitchFamily="18" charset="0"/>
              </a:rPr>
              <a:t>Ask for any further discussion between a second and the vote</a:t>
            </a:r>
          </a:p>
        </p:txBody>
      </p:sp>
      <p:sp>
        <p:nvSpPr>
          <p:cNvPr id="28" name="TextBox 1">
            <a:extLst>
              <a:ext uri="{FF2B5EF4-FFF2-40B4-BE49-F238E27FC236}">
                <a16:creationId xmlns:a16="http://schemas.microsoft.com/office/drawing/2014/main" id="{8DCEC913-EFC1-BFF6-6B36-47CB5EE63069}"/>
              </a:ext>
            </a:extLst>
          </p:cNvPr>
          <p:cNvSpPr txBox="1">
            <a:spLocks noChangeArrowheads="1"/>
          </p:cNvSpPr>
          <p:nvPr/>
        </p:nvSpPr>
        <p:spPr bwMode="auto">
          <a:xfrm>
            <a:off x="609600" y="4779963"/>
            <a:ext cx="9107488" cy="230187"/>
          </a:xfrm>
          <a:prstGeom prst="rect">
            <a:avLst/>
          </a:prstGeom>
          <a:noFill/>
          <a:ln>
            <a:noFill/>
          </a:ln>
        </p:spPr>
        <p:txBody>
          <a:bodyPr>
            <a:spAutoFit/>
          </a:bodyPr>
          <a:lstStyle>
            <a:lvl1pPr eaLnBrk="0" hangingPunct="0">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eaLnBrk="0" hangingPunct="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eaLnBrk="0" hangingPunct="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eaLnBrk="0" hangingPunct="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defRPr/>
            </a:pPr>
            <a:r>
              <a:rPr lang="en-US" altLang="en-US" sz="900" dirty="0">
                <a:solidFill>
                  <a:schemeClr val="accent4"/>
                </a:solidFill>
              </a:rPr>
              <a:t> ©  2026 KP LAW, P.C.  All rights reserved.</a:t>
            </a:r>
          </a:p>
        </p:txBody>
      </p:sp>
      <p:sp>
        <p:nvSpPr>
          <p:cNvPr id="2" name="TextBox 2">
            <a:extLst>
              <a:ext uri="{FF2B5EF4-FFF2-40B4-BE49-F238E27FC236}">
                <a16:creationId xmlns:a16="http://schemas.microsoft.com/office/drawing/2014/main" id="{B788E218-B3A8-6481-312D-AF88471B5E7A}"/>
              </a:ext>
            </a:extLst>
          </p:cNvPr>
          <p:cNvSpPr txBox="1">
            <a:spLocks noChangeArrowheads="1"/>
          </p:cNvSpPr>
          <p:nvPr/>
        </p:nvSpPr>
        <p:spPr bwMode="auto">
          <a:xfrm>
            <a:off x="438944" y="389771"/>
            <a:ext cx="5562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000" dirty="0">
                <a:solidFill>
                  <a:schemeClr val="bg1"/>
                </a:solidFill>
                <a:latin typeface="Besley Medium"/>
                <a:ea typeface="Besley Medium"/>
                <a:cs typeface="Besley Medium"/>
              </a:rPr>
              <a:t>Robert’s Rules of Order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ABF05-AF6D-6070-E2DB-A287D981192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D7BC7E4-9229-DF2C-E974-6306C4F45404}"/>
              </a:ext>
            </a:extLst>
          </p:cNvPr>
          <p:cNvSpPr>
            <a:spLocks noGrp="1"/>
          </p:cNvSpPr>
          <p:nvPr>
            <p:ph type="body" sz="quarter" idx="11"/>
          </p:nvPr>
        </p:nvSpPr>
        <p:spPr/>
        <p:txBody>
          <a:bodyPr/>
          <a:lstStyle/>
          <a:p>
            <a:r>
              <a:rPr lang="en-US" dirty="0"/>
              <a:t>1. Making a Defendable Decision</a:t>
            </a:r>
          </a:p>
        </p:txBody>
      </p:sp>
      <p:sp>
        <p:nvSpPr>
          <p:cNvPr id="3" name="Text Placeholder 2">
            <a:extLst>
              <a:ext uri="{FF2B5EF4-FFF2-40B4-BE49-F238E27FC236}">
                <a16:creationId xmlns:a16="http://schemas.microsoft.com/office/drawing/2014/main" id="{2F1236AF-796D-D462-4CD5-2D706347E11B}"/>
              </a:ext>
            </a:extLst>
          </p:cNvPr>
          <p:cNvSpPr>
            <a:spLocks noGrp="1"/>
          </p:cNvSpPr>
          <p:nvPr>
            <p:ph type="body" sz="quarter" idx="17"/>
          </p:nvPr>
        </p:nvSpPr>
        <p:spPr/>
        <p:txBody>
          <a:bodyPr/>
          <a:lstStyle/>
          <a:p>
            <a:pPr marL="0" indent="0">
              <a:buNone/>
              <a:defRPr/>
            </a:pPr>
            <a:r>
              <a:rPr lang="en-CA" altLang="en-US" b="1" dirty="0">
                <a:latin typeface="Book Antiqua" panose="02040602050305030304" pitchFamily="18" charset="0"/>
              </a:rPr>
              <a:t>Site Visits as Part of Public Hearing Process </a:t>
            </a:r>
          </a:p>
          <a:p>
            <a:pPr marL="0" indent="0">
              <a:buNone/>
              <a:defRPr/>
            </a:pPr>
            <a:endParaRPr lang="en-US" altLang="en-US" sz="1200" dirty="0">
              <a:latin typeface="Book Antiqua" panose="02040602050305030304" pitchFamily="18" charset="0"/>
            </a:endParaRPr>
          </a:p>
          <a:p>
            <a:pPr>
              <a:defRPr/>
            </a:pPr>
            <a:r>
              <a:rPr lang="en-US" altLang="en-US" dirty="0">
                <a:latin typeface="Book Antiqua" panose="02040602050305030304" pitchFamily="18" charset="0"/>
              </a:rPr>
              <a:t>On-site inspections are not a “meeting” that must be noticed under the Open Meeting Law, provided that members </a:t>
            </a:r>
            <a:r>
              <a:rPr lang="en-US" altLang="en-US" dirty="0">
                <a:solidFill>
                  <a:srgbClr val="0070C0"/>
                </a:solidFill>
                <a:latin typeface="Book Antiqua" panose="02040602050305030304" pitchFamily="18" charset="0"/>
              </a:rPr>
              <a:t>do not deliberate</a:t>
            </a:r>
          </a:p>
          <a:p>
            <a:pPr lvl="2">
              <a:lnSpc>
                <a:spcPct val="150000"/>
              </a:lnSpc>
              <a:defRPr/>
            </a:pPr>
            <a:r>
              <a:rPr lang="en-US" altLang="en-US" sz="1600" dirty="0">
                <a:latin typeface="Book Antiqua" panose="02040602050305030304" pitchFamily="18" charset="0"/>
              </a:rPr>
              <a:t>If deliberation is possible, post the site visit as a meeting of the Board</a:t>
            </a:r>
          </a:p>
          <a:p>
            <a:pPr lvl="2">
              <a:defRPr/>
            </a:pPr>
            <a:r>
              <a:rPr lang="en-US" altLang="en-US" sz="1600" dirty="0">
                <a:latin typeface="Book Antiqua" panose="02040602050305030304" pitchFamily="18" charset="0"/>
              </a:rPr>
              <a:t>If meeting is posted, remember that Board cannot invite members of the public onto private property without permission</a:t>
            </a:r>
          </a:p>
          <a:p>
            <a:pPr marL="411163" lvl="2" indent="0">
              <a:buNone/>
              <a:defRPr/>
            </a:pPr>
            <a:endParaRPr lang="en-US" altLang="en-US" sz="1600" dirty="0">
              <a:latin typeface="Book Antiqua" panose="02040602050305030304" pitchFamily="18" charset="0"/>
            </a:endParaRPr>
          </a:p>
          <a:p>
            <a:pPr>
              <a:defRPr/>
            </a:pPr>
            <a:r>
              <a:rPr lang="en-US" altLang="en-US" dirty="0">
                <a:latin typeface="Book Antiqua" panose="02040602050305030304" pitchFamily="18" charset="0"/>
              </a:rPr>
              <a:t>ADA compliance for site visits (if posted meting) – terrain, construction</a:t>
            </a:r>
          </a:p>
        </p:txBody>
      </p:sp>
    </p:spTree>
    <p:extLst>
      <p:ext uri="{BB962C8B-B14F-4D97-AF65-F5344CB8AC3E}">
        <p14:creationId xmlns:p14="http://schemas.microsoft.com/office/powerpoint/2010/main" val="2784489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66DBC-04AE-8610-5D47-2E0012304A5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A764E71-C250-F556-0392-688D305D8A2C}"/>
              </a:ext>
            </a:extLst>
          </p:cNvPr>
          <p:cNvSpPr>
            <a:spLocks noGrp="1"/>
          </p:cNvSpPr>
          <p:nvPr>
            <p:ph type="body" sz="quarter" idx="11"/>
          </p:nvPr>
        </p:nvSpPr>
        <p:spPr/>
        <p:txBody>
          <a:bodyPr/>
          <a:lstStyle/>
          <a:p>
            <a:r>
              <a:rPr lang="en-US" dirty="0"/>
              <a:t>1. Making a Defendable Decision</a:t>
            </a:r>
          </a:p>
        </p:txBody>
      </p:sp>
      <p:sp>
        <p:nvSpPr>
          <p:cNvPr id="3" name="Text Placeholder 2">
            <a:extLst>
              <a:ext uri="{FF2B5EF4-FFF2-40B4-BE49-F238E27FC236}">
                <a16:creationId xmlns:a16="http://schemas.microsoft.com/office/drawing/2014/main" id="{DABBCA9C-B8DE-CF3B-ABEA-9E9D55FD5259}"/>
              </a:ext>
            </a:extLst>
          </p:cNvPr>
          <p:cNvSpPr>
            <a:spLocks noGrp="1"/>
          </p:cNvSpPr>
          <p:nvPr>
            <p:ph type="body" sz="quarter" idx="17"/>
          </p:nvPr>
        </p:nvSpPr>
        <p:spPr/>
        <p:txBody>
          <a:bodyPr/>
          <a:lstStyle/>
          <a:p>
            <a:pPr marL="0" indent="0">
              <a:buNone/>
              <a:defRPr/>
            </a:pPr>
            <a:r>
              <a:rPr lang="en-CA" altLang="en-US" b="1" dirty="0">
                <a:latin typeface="Book Antiqua" panose="02040602050305030304" pitchFamily="18" charset="0"/>
              </a:rPr>
              <a:t>Site Visits as Part of Public Hearing Process </a:t>
            </a:r>
          </a:p>
          <a:p>
            <a:pPr marL="0" indent="0">
              <a:buNone/>
              <a:defRPr/>
            </a:pPr>
            <a:endParaRPr lang="en-US" altLang="en-US" sz="1200" dirty="0">
              <a:latin typeface="Book Antiqua" panose="02040602050305030304" pitchFamily="18" charset="0"/>
            </a:endParaRPr>
          </a:p>
          <a:p>
            <a:pPr>
              <a:lnSpc>
                <a:spcPct val="150000"/>
              </a:lnSpc>
              <a:defRPr/>
            </a:pPr>
            <a:r>
              <a:rPr lang="en-US" altLang="en-US" dirty="0">
                <a:latin typeface="Book Antiqua" panose="02040602050305030304" pitchFamily="18" charset="0"/>
              </a:rPr>
              <a:t>Hold site visits </a:t>
            </a:r>
            <a:r>
              <a:rPr lang="en-US" altLang="en-US" u="sng" dirty="0">
                <a:latin typeface="Book Antiqua" panose="02040602050305030304" pitchFamily="18" charset="0"/>
              </a:rPr>
              <a:t>prior to</a:t>
            </a:r>
            <a:r>
              <a:rPr lang="en-US" altLang="en-US" dirty="0">
                <a:latin typeface="Book Antiqua" panose="02040602050305030304" pitchFamily="18" charset="0"/>
              </a:rPr>
              <a:t> the close of the public hearing</a:t>
            </a:r>
          </a:p>
          <a:p>
            <a:pPr>
              <a:lnSpc>
                <a:spcPct val="150000"/>
              </a:lnSpc>
              <a:defRPr/>
            </a:pPr>
            <a:r>
              <a:rPr lang="en-US" altLang="en-US" dirty="0">
                <a:latin typeface="Book Antiqua" panose="02040602050305030304" pitchFamily="18" charset="0"/>
              </a:rPr>
              <a:t>Board to report findings/observations at next public hearing</a:t>
            </a:r>
          </a:p>
        </p:txBody>
      </p:sp>
    </p:spTree>
    <p:extLst>
      <p:ext uri="{BB962C8B-B14F-4D97-AF65-F5344CB8AC3E}">
        <p14:creationId xmlns:p14="http://schemas.microsoft.com/office/powerpoint/2010/main" val="15411143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P Main">
  <a:themeElements>
    <a:clrScheme name="KP_DK_NAVY">
      <a:dk1>
        <a:srgbClr val="003C68"/>
      </a:dk1>
      <a:lt1>
        <a:srgbClr val="FFFFFF"/>
      </a:lt1>
      <a:dk2>
        <a:srgbClr val="02283F"/>
      </a:dk2>
      <a:lt2>
        <a:srgbClr val="F1F1F1"/>
      </a:lt2>
      <a:accent1>
        <a:srgbClr val="85BCE6"/>
      </a:accent1>
      <a:accent2>
        <a:srgbClr val="005CAB"/>
      </a:accent2>
      <a:accent3>
        <a:srgbClr val="FAB702"/>
      </a:accent3>
      <a:accent4>
        <a:srgbClr val="85BCE6"/>
      </a:accent4>
      <a:accent5>
        <a:srgbClr val="005BAB"/>
      </a:accent5>
      <a:accent6>
        <a:srgbClr val="FAB602"/>
      </a:accent6>
      <a:hlink>
        <a:srgbClr val="85BCE5"/>
      </a:hlink>
      <a:folHlink>
        <a:srgbClr val="85BCE5"/>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1_KP_01">
  <a:themeElements>
    <a:clrScheme name="KP_DK_NAVY">
      <a:dk1>
        <a:srgbClr val="003C68"/>
      </a:dk1>
      <a:lt1>
        <a:srgbClr val="FFFFFF"/>
      </a:lt1>
      <a:dk2>
        <a:srgbClr val="02283F"/>
      </a:dk2>
      <a:lt2>
        <a:srgbClr val="F1F1F1"/>
      </a:lt2>
      <a:accent1>
        <a:srgbClr val="85BCE6"/>
      </a:accent1>
      <a:accent2>
        <a:srgbClr val="005CAB"/>
      </a:accent2>
      <a:accent3>
        <a:srgbClr val="FAB702"/>
      </a:accent3>
      <a:accent4>
        <a:srgbClr val="85BCE6"/>
      </a:accent4>
      <a:accent5>
        <a:srgbClr val="005BAB"/>
      </a:accent5>
      <a:accent6>
        <a:srgbClr val="FAB602"/>
      </a:accent6>
      <a:hlink>
        <a:srgbClr val="85BCE5"/>
      </a:hlink>
      <a:folHlink>
        <a:srgbClr val="85BCE5"/>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Contact">
  <a:themeElements>
    <a:clrScheme name="KP_DK_NAVY">
      <a:dk1>
        <a:srgbClr val="003C68"/>
      </a:dk1>
      <a:lt1>
        <a:srgbClr val="FFFFFF"/>
      </a:lt1>
      <a:dk2>
        <a:srgbClr val="02283F"/>
      </a:dk2>
      <a:lt2>
        <a:srgbClr val="F1F1F1"/>
      </a:lt2>
      <a:accent1>
        <a:srgbClr val="85BCE6"/>
      </a:accent1>
      <a:accent2>
        <a:srgbClr val="005CAB"/>
      </a:accent2>
      <a:accent3>
        <a:srgbClr val="FAB702"/>
      </a:accent3>
      <a:accent4>
        <a:srgbClr val="85BCE6"/>
      </a:accent4>
      <a:accent5>
        <a:srgbClr val="005BAB"/>
      </a:accent5>
      <a:accent6>
        <a:srgbClr val="FAB602"/>
      </a:accent6>
      <a:hlink>
        <a:srgbClr val="85BCE5"/>
      </a:hlink>
      <a:folHlink>
        <a:srgbClr val="85BCE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5886</TotalTime>
  <Words>2263</Words>
  <Application>Microsoft Office PowerPoint</Application>
  <PresentationFormat>On-screen Show (16:9)</PresentationFormat>
  <Paragraphs>265</Paragraphs>
  <Slides>31</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31</vt:i4>
      </vt:variant>
    </vt:vector>
  </HeadingPairs>
  <TitlesOfParts>
    <vt:vector size="39" baseType="lpstr">
      <vt:lpstr>Arial</vt:lpstr>
      <vt:lpstr>Besley Black</vt:lpstr>
      <vt:lpstr>Besley Medium</vt:lpstr>
      <vt:lpstr>Book Antiqua</vt:lpstr>
      <vt:lpstr>Calibri Light</vt:lpstr>
      <vt:lpstr>KP Main</vt:lpstr>
      <vt:lpstr>1_KP_01</vt:lpstr>
      <vt:lpstr>Contact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Massachusetts Citizen Planner Training Collaborative  Roles &amp; Responsibilities  of Planning &amp; Zoning Boards</dc:title>
  <dc:creator>Bob Mitchell</dc:creator>
  <cp:lastModifiedBy>Michael D'Ortenzio Jr.</cp:lastModifiedBy>
  <cp:revision>514</cp:revision>
  <cp:lastPrinted>2016-11-01T16:19:23Z</cp:lastPrinted>
  <dcterms:created xsi:type="dcterms:W3CDTF">2011-09-21T23:43:13Z</dcterms:created>
  <dcterms:modified xsi:type="dcterms:W3CDTF">2026-06-15T03:29:38Z</dcterms:modified>
</cp:coreProperties>
</file>