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3" r:id="rId2"/>
    <p:sldId id="274"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5687"/>
  </p:normalViewPr>
  <p:slideViewPr>
    <p:cSldViewPr snapToGrid="0" snapToObjects="1">
      <p:cViewPr varScale="1">
        <p:scale>
          <a:sx n="86" d="100"/>
          <a:sy n="86" d="100"/>
        </p:scale>
        <p:origin x="60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0AC56-0FB2-E34D-9C39-7E9A14B28996}"/>
              </a:ext>
            </a:extLst>
          </p:cNvPr>
          <p:cNvSpPr>
            <a:spLocks noGrp="1"/>
          </p:cNvSpPr>
          <p:nvPr>
            <p:ph type="title"/>
          </p:nvPr>
        </p:nvSpPr>
        <p:spPr/>
        <p:txBody>
          <a:bodyPr/>
          <a:lstStyle/>
          <a:p>
            <a:pPr algn="ctr"/>
            <a:r>
              <a:rPr lang="en-US" b="1" dirty="0"/>
              <a:t>What about </a:t>
            </a:r>
            <a:r>
              <a:rPr lang="en-US" b="1" dirty="0" err="1"/>
              <a:t>cbd</a:t>
            </a:r>
            <a:r>
              <a:rPr lang="en-US" b="1" dirty="0"/>
              <a:t> &amp; delta-8?</a:t>
            </a:r>
          </a:p>
        </p:txBody>
      </p:sp>
      <p:sp>
        <p:nvSpPr>
          <p:cNvPr id="3" name="Content Placeholder 2">
            <a:extLst>
              <a:ext uri="{FF2B5EF4-FFF2-40B4-BE49-F238E27FC236}">
                <a16:creationId xmlns:a16="http://schemas.microsoft.com/office/drawing/2014/main" id="{CCD78110-72AE-4B46-BAEC-EAE598798C06}"/>
              </a:ext>
            </a:extLst>
          </p:cNvPr>
          <p:cNvSpPr>
            <a:spLocks noGrp="1"/>
          </p:cNvSpPr>
          <p:nvPr>
            <p:ph idx="1"/>
          </p:nvPr>
        </p:nvSpPr>
        <p:spPr/>
        <p:txBody>
          <a:bodyPr/>
          <a:lstStyle/>
          <a:p>
            <a:r>
              <a:rPr lang="en-US" dirty="0"/>
              <a:t>For tobacco control to enforce against certain products, the “tobacco product” definition requires the product to contain (a) tobacco or (b) nicotine or (c) be vaped regardless of tobacco or nicotine.</a:t>
            </a:r>
          </a:p>
          <a:p>
            <a:r>
              <a:rPr lang="en-US" u="sng" dirty="0"/>
              <a:t>Products covered</a:t>
            </a:r>
            <a:r>
              <a:rPr lang="en-US" dirty="0"/>
              <a:t>: CBD vape; Delta-8 vape;  Vitamin B-12 vape; nicotine vape.</a:t>
            </a:r>
          </a:p>
          <a:p>
            <a:r>
              <a:rPr lang="en-US" u="sng" dirty="0"/>
              <a:t>Products NOT covered</a:t>
            </a:r>
            <a:r>
              <a:rPr lang="en-US" dirty="0"/>
              <a:t>:  CBD/hemp food or drink; Delta-8 food or drink; Vitamin B-12 in Flintstone </a:t>
            </a:r>
            <a:r>
              <a:rPr lang="en-US" dirty="0" err="1"/>
              <a:t>chewables</a:t>
            </a:r>
            <a:r>
              <a:rPr lang="en-US" dirty="0"/>
              <a:t>.</a:t>
            </a:r>
          </a:p>
          <a:p>
            <a:r>
              <a:rPr lang="en-US" dirty="0"/>
              <a:t>What about the food/drink forms?  For hemp and CBD, federal and state prohibits food.  Acceptable forms: seed, clothing, flower, plant, non-food for human consumption are OK.</a:t>
            </a:r>
          </a:p>
          <a:p>
            <a:endParaRPr lang="en-US" dirty="0"/>
          </a:p>
        </p:txBody>
      </p:sp>
    </p:spTree>
    <p:extLst>
      <p:ext uri="{BB962C8B-B14F-4D97-AF65-F5344CB8AC3E}">
        <p14:creationId xmlns:p14="http://schemas.microsoft.com/office/powerpoint/2010/main" val="815871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F8D21-CE8F-A445-ABFE-5F0BDE4B5585}"/>
              </a:ext>
            </a:extLst>
          </p:cNvPr>
          <p:cNvSpPr>
            <a:spLocks noGrp="1"/>
          </p:cNvSpPr>
          <p:nvPr>
            <p:ph type="title"/>
          </p:nvPr>
        </p:nvSpPr>
        <p:spPr/>
        <p:txBody>
          <a:bodyPr/>
          <a:lstStyle/>
          <a:p>
            <a:pPr algn="ctr"/>
            <a:r>
              <a:rPr lang="en-US" b="1" dirty="0"/>
              <a:t>ROLLING PAPERS, HEMP &amp; FRONTO</a:t>
            </a:r>
          </a:p>
        </p:txBody>
      </p:sp>
      <p:sp>
        <p:nvSpPr>
          <p:cNvPr id="3" name="Content Placeholder 2">
            <a:extLst>
              <a:ext uri="{FF2B5EF4-FFF2-40B4-BE49-F238E27FC236}">
                <a16:creationId xmlns:a16="http://schemas.microsoft.com/office/drawing/2014/main" id="{A603C4C4-EA82-DA4D-B0B3-FB57BED069B6}"/>
              </a:ext>
            </a:extLst>
          </p:cNvPr>
          <p:cNvSpPr>
            <a:spLocks noGrp="1"/>
          </p:cNvSpPr>
          <p:nvPr>
            <p:ph idx="1"/>
          </p:nvPr>
        </p:nvSpPr>
        <p:spPr/>
        <p:txBody>
          <a:bodyPr/>
          <a:lstStyle/>
          <a:p>
            <a:r>
              <a:rPr lang="en-US" dirty="0"/>
              <a:t>Rolling papers can now be regulated locally!  And flavored ones, common sense says, are “Tobacco Product Flavor Enhancers”.  Easy!</a:t>
            </a:r>
          </a:p>
          <a:p>
            <a:r>
              <a:rPr lang="en-US" dirty="0"/>
              <a:t>Except hemp rolling paper makers have threatened to sue but there is a local fix that bans flavored hemp wraps and regular flavored rolling papers.</a:t>
            </a:r>
          </a:p>
          <a:p>
            <a:r>
              <a:rPr lang="en-US" dirty="0" err="1"/>
              <a:t>Fronto</a:t>
            </a:r>
            <a:r>
              <a:rPr lang="en-US" dirty="0"/>
              <a:t> (or </a:t>
            </a:r>
            <a:r>
              <a:rPr lang="en-US" dirty="0" err="1"/>
              <a:t>faunto</a:t>
            </a:r>
            <a:r>
              <a:rPr lang="en-US" dirty="0"/>
              <a:t>) leaf is a tobacco leaf that can be divided up and used as a rolling paper.  New and improved ”blunt wrap” and “cigar” definitions aim to cover them by closing loopholes.  Aims to solve the problem where a “cigar” is being sold but it is really a blunt wrap(s).</a:t>
            </a:r>
          </a:p>
          <a:p>
            <a:endParaRPr lang="en-US" dirty="0"/>
          </a:p>
        </p:txBody>
      </p:sp>
    </p:spTree>
    <p:extLst>
      <p:ext uri="{BB962C8B-B14F-4D97-AF65-F5344CB8AC3E}">
        <p14:creationId xmlns:p14="http://schemas.microsoft.com/office/powerpoint/2010/main" val="190991267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404</TotalTime>
  <Words>244</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Gill Sans MT</vt:lpstr>
      <vt:lpstr>Gallery</vt:lpstr>
      <vt:lpstr>What about cbd &amp; delta-8?</vt:lpstr>
      <vt:lpstr>ROLLING PAPERS, HEMP &amp; FRONTO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BOH Tobacco state law compliance &amp; Enforcement</dc:title>
  <dc:creator>Microsoft Office User</dc:creator>
  <cp:lastModifiedBy>Sarah</cp:lastModifiedBy>
  <cp:revision>32</cp:revision>
  <dcterms:created xsi:type="dcterms:W3CDTF">2022-04-20T13:14:20Z</dcterms:created>
  <dcterms:modified xsi:type="dcterms:W3CDTF">2022-06-21T18:46:07Z</dcterms:modified>
</cp:coreProperties>
</file>